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7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8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650" r:id="rId2"/>
    <p:sldMasterId id="2147483651" r:id="rId3"/>
    <p:sldMasterId id="2147483653" r:id="rId4"/>
    <p:sldMasterId id="2147483654" r:id="rId5"/>
    <p:sldMasterId id="2147483655" r:id="rId6"/>
    <p:sldMasterId id="2147483657" r:id="rId7"/>
    <p:sldMasterId id="2147483768" r:id="rId8"/>
  </p:sldMasterIdLst>
  <p:notesMasterIdLst>
    <p:notesMasterId r:id="rId39"/>
  </p:notesMasterIdLst>
  <p:sldIdLst>
    <p:sldId id="475" r:id="rId9"/>
    <p:sldId id="468" r:id="rId10"/>
    <p:sldId id="438" r:id="rId11"/>
    <p:sldId id="439" r:id="rId12"/>
    <p:sldId id="440" r:id="rId13"/>
    <p:sldId id="441" r:id="rId14"/>
    <p:sldId id="442" r:id="rId15"/>
    <p:sldId id="443" r:id="rId16"/>
    <p:sldId id="444" r:id="rId17"/>
    <p:sldId id="445" r:id="rId18"/>
    <p:sldId id="446" r:id="rId19"/>
    <p:sldId id="447" r:id="rId20"/>
    <p:sldId id="448" r:id="rId21"/>
    <p:sldId id="449" r:id="rId22"/>
    <p:sldId id="450" r:id="rId23"/>
    <p:sldId id="452" r:id="rId24"/>
    <p:sldId id="453" r:id="rId25"/>
    <p:sldId id="474" r:id="rId26"/>
    <p:sldId id="454" r:id="rId27"/>
    <p:sldId id="455" r:id="rId28"/>
    <p:sldId id="456" r:id="rId29"/>
    <p:sldId id="459" r:id="rId30"/>
    <p:sldId id="460" r:id="rId31"/>
    <p:sldId id="461" r:id="rId32"/>
    <p:sldId id="462" r:id="rId33"/>
    <p:sldId id="463" r:id="rId34"/>
    <p:sldId id="464" r:id="rId35"/>
    <p:sldId id="465" r:id="rId36"/>
    <p:sldId id="466" r:id="rId37"/>
    <p:sldId id="476" r:id="rId38"/>
  </p:sldIdLst>
  <p:sldSz cx="12192000" cy="6858000"/>
  <p:notesSz cx="6858000" cy="9144000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9555B3-B2CE-F648-B80E-4880E377FEA3}" v="16" dt="2021-02-22T13:18:16.7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3"/>
    <p:restoredTop sz="92416"/>
  </p:normalViewPr>
  <p:slideViewPr>
    <p:cSldViewPr>
      <p:cViewPr varScale="1">
        <p:scale>
          <a:sx n="114" d="100"/>
          <a:sy n="114" d="100"/>
        </p:scale>
        <p:origin x="1024" y="176"/>
      </p:cViewPr>
      <p:guideLst>
        <p:guide orient="horz" pos="2160"/>
        <p:guide pos="384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n Eyken Koen" userId="435f31d3-9fa3-41eb-a6e7-7dcb3a5dcb26" providerId="ADAL" clId="{03E885C2-CAAE-9B4D-8947-594A33333A4F}"/>
    <pc:docChg chg="modSld">
      <pc:chgData name="Van Eyken Koen" userId="435f31d3-9fa3-41eb-a6e7-7dcb3a5dcb26" providerId="ADAL" clId="{03E885C2-CAAE-9B4D-8947-594A33333A4F}" dt="2019-11-18T13:17:01.606" v="1" actId="20577"/>
      <pc:docMkLst>
        <pc:docMk/>
      </pc:docMkLst>
      <pc:sldChg chg="modSp">
        <pc:chgData name="Van Eyken Koen" userId="435f31d3-9fa3-41eb-a6e7-7dcb3a5dcb26" providerId="ADAL" clId="{03E885C2-CAAE-9B4D-8947-594A33333A4F}" dt="2019-11-18T13:17:01.606" v="1" actId="20577"/>
        <pc:sldMkLst>
          <pc:docMk/>
          <pc:sldMk cId="1855592214" sldId="450"/>
        </pc:sldMkLst>
        <pc:spChg chg="mod">
          <ac:chgData name="Van Eyken Koen" userId="435f31d3-9fa3-41eb-a6e7-7dcb3a5dcb26" providerId="ADAL" clId="{03E885C2-CAAE-9B4D-8947-594A33333A4F}" dt="2019-11-18T13:17:01.606" v="1" actId="20577"/>
          <ac:spMkLst>
            <pc:docMk/>
            <pc:sldMk cId="1855592214" sldId="450"/>
            <ac:spMk id="83969" creationId="{00000000-0000-0000-0000-000000000000}"/>
          </ac:spMkLst>
        </pc:spChg>
      </pc:sldChg>
    </pc:docChg>
  </pc:docChgLst>
  <pc:docChgLst>
    <pc:chgData name="Van Eyken Koen" userId="435f31d3-9fa3-41eb-a6e7-7dcb3a5dcb26" providerId="ADAL" clId="{169555B3-B2CE-F648-B80E-4880E377FEA3}"/>
    <pc:docChg chg="delSld modSld">
      <pc:chgData name="Van Eyken Koen" userId="435f31d3-9fa3-41eb-a6e7-7dcb3a5dcb26" providerId="ADAL" clId="{169555B3-B2CE-F648-B80E-4880E377FEA3}" dt="2021-02-22T13:19:52.322" v="36" actId="20577"/>
      <pc:docMkLst>
        <pc:docMk/>
      </pc:docMkLst>
      <pc:sldChg chg="del">
        <pc:chgData name="Van Eyken Koen" userId="435f31d3-9fa3-41eb-a6e7-7dcb3a5dcb26" providerId="ADAL" clId="{169555B3-B2CE-F648-B80E-4880E377FEA3}" dt="2021-02-22T09:14:41.756" v="1" actId="2696"/>
        <pc:sldMkLst>
          <pc:docMk/>
          <pc:sldMk cId="3151236857" sldId="428"/>
        </pc:sldMkLst>
      </pc:sldChg>
      <pc:sldChg chg="del">
        <pc:chgData name="Van Eyken Koen" userId="435f31d3-9fa3-41eb-a6e7-7dcb3a5dcb26" providerId="ADAL" clId="{169555B3-B2CE-F648-B80E-4880E377FEA3}" dt="2021-02-22T09:14:41.756" v="1" actId="2696"/>
        <pc:sldMkLst>
          <pc:docMk/>
          <pc:sldMk cId="3119906936" sldId="429"/>
        </pc:sldMkLst>
      </pc:sldChg>
      <pc:sldChg chg="del">
        <pc:chgData name="Van Eyken Koen" userId="435f31d3-9fa3-41eb-a6e7-7dcb3a5dcb26" providerId="ADAL" clId="{169555B3-B2CE-F648-B80E-4880E377FEA3}" dt="2021-02-22T09:14:41.756" v="1" actId="2696"/>
        <pc:sldMkLst>
          <pc:docMk/>
          <pc:sldMk cId="2699998811" sldId="430"/>
        </pc:sldMkLst>
      </pc:sldChg>
      <pc:sldChg chg="del">
        <pc:chgData name="Van Eyken Koen" userId="435f31d3-9fa3-41eb-a6e7-7dcb3a5dcb26" providerId="ADAL" clId="{169555B3-B2CE-F648-B80E-4880E377FEA3}" dt="2021-02-22T09:14:41.756" v="1" actId="2696"/>
        <pc:sldMkLst>
          <pc:docMk/>
          <pc:sldMk cId="454900644" sldId="431"/>
        </pc:sldMkLst>
      </pc:sldChg>
      <pc:sldChg chg="del">
        <pc:chgData name="Van Eyken Koen" userId="435f31d3-9fa3-41eb-a6e7-7dcb3a5dcb26" providerId="ADAL" clId="{169555B3-B2CE-F648-B80E-4880E377FEA3}" dt="2021-02-22T09:14:41.756" v="1" actId="2696"/>
        <pc:sldMkLst>
          <pc:docMk/>
          <pc:sldMk cId="994973960" sldId="432"/>
        </pc:sldMkLst>
      </pc:sldChg>
      <pc:sldChg chg="del">
        <pc:chgData name="Van Eyken Koen" userId="435f31d3-9fa3-41eb-a6e7-7dcb3a5dcb26" providerId="ADAL" clId="{169555B3-B2CE-F648-B80E-4880E377FEA3}" dt="2021-02-22T09:14:41.756" v="1" actId="2696"/>
        <pc:sldMkLst>
          <pc:docMk/>
          <pc:sldMk cId="2057501537" sldId="433"/>
        </pc:sldMkLst>
      </pc:sldChg>
      <pc:sldChg chg="del">
        <pc:chgData name="Van Eyken Koen" userId="435f31d3-9fa3-41eb-a6e7-7dcb3a5dcb26" providerId="ADAL" clId="{169555B3-B2CE-F648-B80E-4880E377FEA3}" dt="2021-02-22T09:14:41.756" v="1" actId="2696"/>
        <pc:sldMkLst>
          <pc:docMk/>
          <pc:sldMk cId="2824681028" sldId="434"/>
        </pc:sldMkLst>
      </pc:sldChg>
      <pc:sldChg chg="del">
        <pc:chgData name="Van Eyken Koen" userId="435f31d3-9fa3-41eb-a6e7-7dcb3a5dcb26" providerId="ADAL" clId="{169555B3-B2CE-F648-B80E-4880E377FEA3}" dt="2021-02-22T09:18:24.700" v="4" actId="2696"/>
        <pc:sldMkLst>
          <pc:docMk/>
          <pc:sldMk cId="3673585313" sldId="435"/>
        </pc:sldMkLst>
      </pc:sldChg>
      <pc:sldChg chg="del">
        <pc:chgData name="Van Eyken Koen" userId="435f31d3-9fa3-41eb-a6e7-7dcb3a5dcb26" providerId="ADAL" clId="{169555B3-B2CE-F648-B80E-4880E377FEA3}" dt="2021-02-22T09:18:24.700" v="4" actId="2696"/>
        <pc:sldMkLst>
          <pc:docMk/>
          <pc:sldMk cId="1269388801" sldId="436"/>
        </pc:sldMkLst>
      </pc:sldChg>
      <pc:sldChg chg="del">
        <pc:chgData name="Van Eyken Koen" userId="435f31d3-9fa3-41eb-a6e7-7dcb3a5dcb26" providerId="ADAL" clId="{169555B3-B2CE-F648-B80E-4880E377FEA3}" dt="2021-02-22T09:18:24.700" v="4" actId="2696"/>
        <pc:sldMkLst>
          <pc:docMk/>
          <pc:sldMk cId="2494945874" sldId="437"/>
        </pc:sldMkLst>
      </pc:sldChg>
      <pc:sldChg chg="modSp mod">
        <pc:chgData name="Van Eyken Koen" userId="435f31d3-9fa3-41eb-a6e7-7dcb3a5dcb26" providerId="ADAL" clId="{169555B3-B2CE-F648-B80E-4880E377FEA3}" dt="2021-02-22T13:18:16.752" v="24" actId="20577"/>
        <pc:sldMkLst>
          <pc:docMk/>
          <pc:sldMk cId="1855592214" sldId="450"/>
        </pc:sldMkLst>
        <pc:graphicFrameChg chg="mod modGraphic">
          <ac:chgData name="Van Eyken Koen" userId="435f31d3-9fa3-41eb-a6e7-7dcb3a5dcb26" providerId="ADAL" clId="{169555B3-B2CE-F648-B80E-4880E377FEA3}" dt="2021-02-22T13:18:16.752" v="24" actId="20577"/>
          <ac:graphicFrameMkLst>
            <pc:docMk/>
            <pc:sldMk cId="1855592214" sldId="450"/>
            <ac:graphicFrameMk id="3" creationId="{42CFBAB3-7450-7248-89F5-F7AC2CEF4FB2}"/>
          </ac:graphicFrameMkLst>
        </pc:graphicFrameChg>
      </pc:sldChg>
      <pc:sldChg chg="del">
        <pc:chgData name="Van Eyken Koen" userId="435f31d3-9fa3-41eb-a6e7-7dcb3a5dcb26" providerId="ADAL" clId="{169555B3-B2CE-F648-B80E-4880E377FEA3}" dt="2021-02-22T09:19:02.143" v="5" actId="2696"/>
        <pc:sldMkLst>
          <pc:docMk/>
          <pc:sldMk cId="2708594883" sldId="457"/>
        </pc:sldMkLst>
      </pc:sldChg>
      <pc:sldChg chg="del">
        <pc:chgData name="Van Eyken Koen" userId="435f31d3-9fa3-41eb-a6e7-7dcb3a5dcb26" providerId="ADAL" clId="{169555B3-B2CE-F648-B80E-4880E377FEA3}" dt="2021-02-22T09:06:35.726" v="0" actId="2696"/>
        <pc:sldMkLst>
          <pc:docMk/>
          <pc:sldMk cId="1553227743" sldId="458"/>
        </pc:sldMkLst>
      </pc:sldChg>
      <pc:sldChg chg="del">
        <pc:chgData name="Van Eyken Koen" userId="435f31d3-9fa3-41eb-a6e7-7dcb3a5dcb26" providerId="ADAL" clId="{169555B3-B2CE-F648-B80E-4880E377FEA3}" dt="2021-02-22T09:18:24.700" v="4" actId="2696"/>
        <pc:sldMkLst>
          <pc:docMk/>
          <pc:sldMk cId="3675926119" sldId="467"/>
        </pc:sldMkLst>
      </pc:sldChg>
      <pc:sldChg chg="modSp mod">
        <pc:chgData name="Van Eyken Koen" userId="435f31d3-9fa3-41eb-a6e7-7dcb3a5dcb26" providerId="ADAL" clId="{169555B3-B2CE-F648-B80E-4880E377FEA3}" dt="2021-02-22T13:19:52.322" v="36" actId="20577"/>
        <pc:sldMkLst>
          <pc:docMk/>
          <pc:sldMk cId="3732613496" sldId="468"/>
        </pc:sldMkLst>
        <pc:spChg chg="mod">
          <ac:chgData name="Van Eyken Koen" userId="435f31d3-9fa3-41eb-a6e7-7dcb3a5dcb26" providerId="ADAL" clId="{169555B3-B2CE-F648-B80E-4880E377FEA3}" dt="2021-02-22T13:19:52.322" v="36" actId="20577"/>
          <ac:spMkLst>
            <pc:docMk/>
            <pc:sldMk cId="3732613496" sldId="468"/>
            <ac:spMk id="61442" creationId="{00000000-0000-0000-0000-000000000000}"/>
          </ac:spMkLst>
        </pc:spChg>
      </pc:sldChg>
      <pc:sldChg chg="del">
        <pc:chgData name="Van Eyken Koen" userId="435f31d3-9fa3-41eb-a6e7-7dcb3a5dcb26" providerId="ADAL" clId="{169555B3-B2CE-F648-B80E-4880E377FEA3}" dt="2021-02-22T09:14:41.756" v="1" actId="2696"/>
        <pc:sldMkLst>
          <pc:docMk/>
          <pc:sldMk cId="3536334258" sldId="469"/>
        </pc:sldMkLst>
      </pc:sldChg>
      <pc:sldChg chg="del">
        <pc:chgData name="Van Eyken Koen" userId="435f31d3-9fa3-41eb-a6e7-7dcb3a5dcb26" providerId="ADAL" clId="{169555B3-B2CE-F648-B80E-4880E377FEA3}" dt="2021-02-22T09:18:24.700" v="4" actId="2696"/>
        <pc:sldMkLst>
          <pc:docMk/>
          <pc:sldMk cId="4148914684" sldId="471"/>
        </pc:sldMkLst>
      </pc:sldChg>
      <pc:sldChg chg="del">
        <pc:chgData name="Van Eyken Koen" userId="435f31d3-9fa3-41eb-a6e7-7dcb3a5dcb26" providerId="ADAL" clId="{169555B3-B2CE-F648-B80E-4880E377FEA3}" dt="2021-02-22T09:18:24.700" v="4" actId="2696"/>
        <pc:sldMkLst>
          <pc:docMk/>
          <pc:sldMk cId="3357404422" sldId="472"/>
        </pc:sldMkLst>
      </pc:sldChg>
      <pc:sldChg chg="del">
        <pc:chgData name="Van Eyken Koen" userId="435f31d3-9fa3-41eb-a6e7-7dcb3a5dcb26" providerId="ADAL" clId="{169555B3-B2CE-F648-B80E-4880E377FEA3}" dt="2021-02-22T09:18:24.700" v="4" actId="2696"/>
        <pc:sldMkLst>
          <pc:docMk/>
          <pc:sldMk cId="4011652653" sldId="473"/>
        </pc:sldMkLst>
      </pc:sldChg>
      <pc:sldChg chg="del">
        <pc:chgData name="Van Eyken Koen" userId="435f31d3-9fa3-41eb-a6e7-7dcb3a5dcb26" providerId="ADAL" clId="{169555B3-B2CE-F648-B80E-4880E377FEA3}" dt="2021-02-22T09:18:24.700" v="4" actId="2696"/>
        <pc:sldMkLst>
          <pc:docMk/>
          <pc:sldMk cId="335560021" sldId="478"/>
        </pc:sldMkLst>
      </pc:sldChg>
    </pc:docChg>
  </pc:docChgLst>
  <pc:docChgLst>
    <pc:chgData name="Van Eyken Koen" userId="435f31d3-9fa3-41eb-a6e7-7dcb3a5dcb26" providerId="ADAL" clId="{8D452C29-E0C2-D84B-A0BA-49BD63AD5191}"/>
    <pc:docChg chg="undo custSel addSld delSld modSld modMainMaster modNotesMaster">
      <pc:chgData name="Van Eyken Koen" userId="435f31d3-9fa3-41eb-a6e7-7dcb3a5dcb26" providerId="ADAL" clId="{8D452C29-E0C2-D84B-A0BA-49BD63AD5191}" dt="2020-06-11T07:43:00.463" v="705" actId="5793"/>
      <pc:docMkLst>
        <pc:docMk/>
      </pc:docMkLst>
      <pc:sldChg chg="del">
        <pc:chgData name="Van Eyken Koen" userId="435f31d3-9fa3-41eb-a6e7-7dcb3a5dcb26" providerId="ADAL" clId="{8D452C29-E0C2-D84B-A0BA-49BD63AD5191}" dt="2020-06-09T13:22:44.078" v="1" actId="2696"/>
        <pc:sldMkLst>
          <pc:docMk/>
          <pc:sldMk cId="0" sldId="256"/>
        </pc:sldMkLst>
      </pc:sldChg>
      <pc:sldChg chg="del modNotes">
        <pc:chgData name="Van Eyken Koen" userId="435f31d3-9fa3-41eb-a6e7-7dcb3a5dcb26" providerId="ADAL" clId="{8D452C29-E0C2-D84B-A0BA-49BD63AD5191}" dt="2020-06-09T13:23:54.790" v="17" actId="2696"/>
        <pc:sldMkLst>
          <pc:docMk/>
          <pc:sldMk cId="0" sldId="427"/>
        </pc:sldMkLst>
      </pc:sldChg>
      <pc:sldChg chg="modSp modNotes">
        <pc:chgData name="Van Eyken Koen" userId="435f31d3-9fa3-41eb-a6e7-7dcb3a5dcb26" providerId="ADAL" clId="{8D452C29-E0C2-D84B-A0BA-49BD63AD5191}" dt="2020-06-09T13:26:33.079" v="28" actId="14100"/>
        <pc:sldMkLst>
          <pc:docMk/>
          <pc:sldMk cId="3151236857" sldId="428"/>
        </pc:sldMkLst>
        <pc:spChg chg="mod">
          <ac:chgData name="Van Eyken Koen" userId="435f31d3-9fa3-41eb-a6e7-7dcb3a5dcb26" providerId="ADAL" clId="{8D452C29-E0C2-D84B-A0BA-49BD63AD5191}" dt="2020-06-09T13:22:37.010" v="0"/>
          <ac:spMkLst>
            <pc:docMk/>
            <pc:sldMk cId="3151236857" sldId="428"/>
            <ac:spMk id="2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k cId="3151236857" sldId="428"/>
            <ac:spMk id="61441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k cId="3151236857" sldId="428"/>
            <ac:spMk id="61442" creationId="{00000000-0000-0000-0000-000000000000}"/>
          </ac:spMkLst>
        </pc:spChg>
        <pc:picChg chg="mod">
          <ac:chgData name="Van Eyken Koen" userId="435f31d3-9fa3-41eb-a6e7-7dcb3a5dcb26" providerId="ADAL" clId="{8D452C29-E0C2-D84B-A0BA-49BD63AD5191}" dt="2020-06-09T13:26:14.921" v="24" actId="1076"/>
          <ac:picMkLst>
            <pc:docMk/>
            <pc:sldMk cId="3151236857" sldId="428"/>
            <ac:picMk id="4" creationId="{D519B51D-3226-DC45-8897-C879F9027387}"/>
          </ac:picMkLst>
        </pc:picChg>
        <pc:picChg chg="mod">
          <ac:chgData name="Van Eyken Koen" userId="435f31d3-9fa3-41eb-a6e7-7dcb3a5dcb26" providerId="ADAL" clId="{8D452C29-E0C2-D84B-A0BA-49BD63AD5191}" dt="2020-06-09T13:26:33.079" v="28" actId="14100"/>
          <ac:picMkLst>
            <pc:docMk/>
            <pc:sldMk cId="3151236857" sldId="428"/>
            <ac:picMk id="5" creationId="{95B456C2-99EA-7841-BEA5-FA6B65E8EA49}"/>
          </ac:picMkLst>
        </pc:picChg>
      </pc:sldChg>
      <pc:sldChg chg="addSp delSp modSp">
        <pc:chgData name="Van Eyken Koen" userId="435f31d3-9fa3-41eb-a6e7-7dcb3a5dcb26" providerId="ADAL" clId="{8D452C29-E0C2-D84B-A0BA-49BD63AD5191}" dt="2020-06-11T07:06:31.833" v="293" actId="1076"/>
        <pc:sldMkLst>
          <pc:docMk/>
          <pc:sldMk cId="3119906936" sldId="429"/>
        </pc:sldMkLst>
        <pc:spChg chg="mod">
          <ac:chgData name="Van Eyken Koen" userId="435f31d3-9fa3-41eb-a6e7-7dcb3a5dcb26" providerId="ADAL" clId="{8D452C29-E0C2-D84B-A0BA-49BD63AD5191}" dt="2020-06-09T13:22:37.010" v="0"/>
          <ac:spMkLst>
            <pc:docMk/>
            <pc:sldMk cId="3119906936" sldId="429"/>
            <ac:spMk id="2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k cId="3119906936" sldId="429"/>
            <ac:spMk id="62465" creationId="{00000000-0000-0000-0000-000000000000}"/>
          </ac:spMkLst>
        </pc:spChg>
        <pc:spChg chg="del mod">
          <ac:chgData name="Van Eyken Koen" userId="435f31d3-9fa3-41eb-a6e7-7dcb3a5dcb26" providerId="ADAL" clId="{8D452C29-E0C2-D84B-A0BA-49BD63AD5191}" dt="2020-06-11T07:06:13.789" v="289" actId="12084"/>
          <ac:spMkLst>
            <pc:docMk/>
            <pc:sldMk cId="3119906936" sldId="429"/>
            <ac:spMk id="62466" creationId="{00000000-0000-0000-0000-000000000000}"/>
          </ac:spMkLst>
        </pc:spChg>
        <pc:graphicFrameChg chg="add mod">
          <ac:chgData name="Van Eyken Koen" userId="435f31d3-9fa3-41eb-a6e7-7dcb3a5dcb26" providerId="ADAL" clId="{8D452C29-E0C2-D84B-A0BA-49BD63AD5191}" dt="2020-06-11T07:06:28.168" v="292" actId="14100"/>
          <ac:graphicFrameMkLst>
            <pc:docMk/>
            <pc:sldMk cId="3119906936" sldId="429"/>
            <ac:graphicFrameMk id="3" creationId="{8994B7AC-C818-1C49-BDAC-61E0CF460A11}"/>
          </ac:graphicFrameMkLst>
        </pc:graphicFrameChg>
        <pc:picChg chg="mod">
          <ac:chgData name="Van Eyken Koen" userId="435f31d3-9fa3-41eb-a6e7-7dcb3a5dcb26" providerId="ADAL" clId="{8D452C29-E0C2-D84B-A0BA-49BD63AD5191}" dt="2020-06-11T07:06:31.833" v="293" actId="1076"/>
          <ac:picMkLst>
            <pc:docMk/>
            <pc:sldMk cId="3119906936" sldId="429"/>
            <ac:picMk id="126978" creationId="{00000000-0000-0000-0000-000000000000}"/>
          </ac:picMkLst>
        </pc:picChg>
      </pc:sldChg>
      <pc:sldChg chg="addSp delSp modSp">
        <pc:chgData name="Van Eyken Koen" userId="435f31d3-9fa3-41eb-a6e7-7dcb3a5dcb26" providerId="ADAL" clId="{8D452C29-E0C2-D84B-A0BA-49BD63AD5191}" dt="2020-06-11T07:06:05.212" v="288" actId="14100"/>
        <pc:sldMkLst>
          <pc:docMk/>
          <pc:sldMk cId="2699998811" sldId="430"/>
        </pc:sldMkLst>
        <pc:spChg chg="mod">
          <ac:chgData name="Van Eyken Koen" userId="435f31d3-9fa3-41eb-a6e7-7dcb3a5dcb26" providerId="ADAL" clId="{8D452C29-E0C2-D84B-A0BA-49BD63AD5191}" dt="2020-06-09T13:22:37.010" v="0"/>
          <ac:spMkLst>
            <pc:docMk/>
            <pc:sldMk cId="2699998811" sldId="430"/>
            <ac:spMk id="2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k cId="2699998811" sldId="430"/>
            <ac:spMk id="63489" creationId="{00000000-0000-0000-0000-000000000000}"/>
          </ac:spMkLst>
        </pc:spChg>
        <pc:spChg chg="del mod">
          <ac:chgData name="Van Eyken Koen" userId="435f31d3-9fa3-41eb-a6e7-7dcb3a5dcb26" providerId="ADAL" clId="{8D452C29-E0C2-D84B-A0BA-49BD63AD5191}" dt="2020-06-11T07:05:56.213" v="286" actId="12084"/>
          <ac:spMkLst>
            <pc:docMk/>
            <pc:sldMk cId="2699998811" sldId="430"/>
            <ac:spMk id="63490" creationId="{00000000-0000-0000-0000-000000000000}"/>
          </ac:spMkLst>
        </pc:spChg>
        <pc:graphicFrameChg chg="add mod">
          <ac:chgData name="Van Eyken Koen" userId="435f31d3-9fa3-41eb-a6e7-7dcb3a5dcb26" providerId="ADAL" clId="{8D452C29-E0C2-D84B-A0BA-49BD63AD5191}" dt="2020-06-11T07:06:05.212" v="288" actId="14100"/>
          <ac:graphicFrameMkLst>
            <pc:docMk/>
            <pc:sldMk cId="2699998811" sldId="430"/>
            <ac:graphicFrameMk id="3" creationId="{9D0FB69A-E4B4-2443-A9B8-3A02FD4F668B}"/>
          </ac:graphicFrameMkLst>
        </pc:graphicFrameChg>
      </pc:sldChg>
      <pc:sldChg chg="addSp delSp modSp">
        <pc:chgData name="Van Eyken Koen" userId="435f31d3-9fa3-41eb-a6e7-7dcb3a5dcb26" providerId="ADAL" clId="{8D452C29-E0C2-D84B-A0BA-49BD63AD5191}" dt="2020-06-11T07:05:50.629" v="285" actId="14100"/>
        <pc:sldMkLst>
          <pc:docMk/>
          <pc:sldMk cId="454900644" sldId="431"/>
        </pc:sldMkLst>
        <pc:spChg chg="mod">
          <ac:chgData name="Van Eyken Koen" userId="435f31d3-9fa3-41eb-a6e7-7dcb3a5dcb26" providerId="ADAL" clId="{8D452C29-E0C2-D84B-A0BA-49BD63AD5191}" dt="2020-06-09T13:22:37.010" v="0"/>
          <ac:spMkLst>
            <pc:docMk/>
            <pc:sldMk cId="454900644" sldId="431"/>
            <ac:spMk id="2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k cId="454900644" sldId="431"/>
            <ac:spMk id="64513" creationId="{00000000-0000-0000-0000-000000000000}"/>
          </ac:spMkLst>
        </pc:spChg>
        <pc:spChg chg="del mod">
          <ac:chgData name="Van Eyken Koen" userId="435f31d3-9fa3-41eb-a6e7-7dcb3a5dcb26" providerId="ADAL" clId="{8D452C29-E0C2-D84B-A0BA-49BD63AD5191}" dt="2020-06-11T07:05:42.030" v="283" actId="12084"/>
          <ac:spMkLst>
            <pc:docMk/>
            <pc:sldMk cId="454900644" sldId="431"/>
            <ac:spMk id="64514" creationId="{00000000-0000-0000-0000-000000000000}"/>
          </ac:spMkLst>
        </pc:spChg>
        <pc:graphicFrameChg chg="add mod">
          <ac:chgData name="Van Eyken Koen" userId="435f31d3-9fa3-41eb-a6e7-7dcb3a5dcb26" providerId="ADAL" clId="{8D452C29-E0C2-D84B-A0BA-49BD63AD5191}" dt="2020-06-11T07:05:50.629" v="285" actId="14100"/>
          <ac:graphicFrameMkLst>
            <pc:docMk/>
            <pc:sldMk cId="454900644" sldId="431"/>
            <ac:graphicFrameMk id="3" creationId="{FBD52E8A-E2EE-3148-87CD-8451E9B9A722}"/>
          </ac:graphicFrameMkLst>
        </pc:graphicFrameChg>
      </pc:sldChg>
      <pc:sldChg chg="addSp delSp modSp">
        <pc:chgData name="Van Eyken Koen" userId="435f31d3-9fa3-41eb-a6e7-7dcb3a5dcb26" providerId="ADAL" clId="{8D452C29-E0C2-D84B-A0BA-49BD63AD5191}" dt="2020-06-11T07:06:44.347" v="295" actId="12084"/>
        <pc:sldMkLst>
          <pc:docMk/>
          <pc:sldMk cId="994973960" sldId="432"/>
        </pc:sldMkLst>
        <pc:spChg chg="mod">
          <ac:chgData name="Van Eyken Koen" userId="435f31d3-9fa3-41eb-a6e7-7dcb3a5dcb26" providerId="ADAL" clId="{8D452C29-E0C2-D84B-A0BA-49BD63AD5191}" dt="2020-06-09T13:22:37.010" v="0"/>
          <ac:spMkLst>
            <pc:docMk/>
            <pc:sldMk cId="994973960" sldId="432"/>
            <ac:spMk id="2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k cId="994973960" sldId="432"/>
            <ac:spMk id="65537" creationId="{00000000-0000-0000-0000-000000000000}"/>
          </ac:spMkLst>
        </pc:spChg>
        <pc:spChg chg="add del mod">
          <ac:chgData name="Van Eyken Koen" userId="435f31d3-9fa3-41eb-a6e7-7dcb3a5dcb26" providerId="ADAL" clId="{8D452C29-E0C2-D84B-A0BA-49BD63AD5191}" dt="2020-06-11T07:06:44.347" v="295" actId="12084"/>
          <ac:spMkLst>
            <pc:docMk/>
            <pc:sldMk cId="994973960" sldId="432"/>
            <ac:spMk id="65538" creationId="{00000000-0000-0000-0000-000000000000}"/>
          </ac:spMkLst>
        </pc:spChg>
        <pc:graphicFrameChg chg="add del mod">
          <ac:chgData name="Van Eyken Koen" userId="435f31d3-9fa3-41eb-a6e7-7dcb3a5dcb26" providerId="ADAL" clId="{8D452C29-E0C2-D84B-A0BA-49BD63AD5191}" dt="2020-06-11T07:06:44.347" v="295" actId="12084"/>
          <ac:graphicFrameMkLst>
            <pc:docMk/>
            <pc:sldMk cId="994973960" sldId="432"/>
            <ac:graphicFrameMk id="3" creationId="{01FE73B0-557A-B648-B1F6-26FEFD04FD12}"/>
          </ac:graphicFrameMkLst>
        </pc:graphicFrameChg>
      </pc:sldChg>
      <pc:sldChg chg="modSp modNotes">
        <pc:chgData name="Van Eyken Koen" userId="435f31d3-9fa3-41eb-a6e7-7dcb3a5dcb26" providerId="ADAL" clId="{8D452C29-E0C2-D84B-A0BA-49BD63AD5191}" dt="2020-06-11T07:07:44.145" v="302" actId="1076"/>
        <pc:sldMkLst>
          <pc:docMk/>
          <pc:sldMk cId="2057501537" sldId="433"/>
        </pc:sldMkLst>
        <pc:spChg chg="mod">
          <ac:chgData name="Van Eyken Koen" userId="435f31d3-9fa3-41eb-a6e7-7dcb3a5dcb26" providerId="ADAL" clId="{8D452C29-E0C2-D84B-A0BA-49BD63AD5191}" dt="2020-06-09T13:22:37.010" v="0"/>
          <ac:spMkLst>
            <pc:docMk/>
            <pc:sldMk cId="2057501537" sldId="433"/>
            <ac:spMk id="2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7:59.919" v="35" actId="14100"/>
          <ac:spMkLst>
            <pc:docMk/>
            <pc:sldMk cId="2057501537" sldId="433"/>
            <ac:spMk id="66561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k cId="2057501537" sldId="433"/>
            <ac:spMk id="66563" creationId="{00000000-0000-0000-0000-000000000000}"/>
          </ac:spMkLst>
        </pc:spChg>
        <pc:picChg chg="mod">
          <ac:chgData name="Van Eyken Koen" userId="435f31d3-9fa3-41eb-a6e7-7dcb3a5dcb26" providerId="ADAL" clId="{8D452C29-E0C2-D84B-A0BA-49BD63AD5191}" dt="2020-06-11T07:07:44.145" v="302" actId="1076"/>
          <ac:picMkLst>
            <pc:docMk/>
            <pc:sldMk cId="2057501537" sldId="433"/>
            <ac:picMk id="118788" creationId="{00000000-0000-0000-0000-000000000000}"/>
          </ac:picMkLst>
        </pc:picChg>
      </pc:sldChg>
      <pc:sldChg chg="modSp">
        <pc:chgData name="Van Eyken Koen" userId="435f31d3-9fa3-41eb-a6e7-7dcb3a5dcb26" providerId="ADAL" clId="{8D452C29-E0C2-D84B-A0BA-49BD63AD5191}" dt="2020-06-09T13:28:19.792" v="37" actId="14100"/>
        <pc:sldMkLst>
          <pc:docMk/>
          <pc:sldMk cId="2824681028" sldId="434"/>
        </pc:sldMkLst>
        <pc:spChg chg="mod">
          <ac:chgData name="Van Eyken Koen" userId="435f31d3-9fa3-41eb-a6e7-7dcb3a5dcb26" providerId="ADAL" clId="{8D452C29-E0C2-D84B-A0BA-49BD63AD5191}" dt="2020-06-09T13:22:37.010" v="0"/>
          <ac:spMkLst>
            <pc:docMk/>
            <pc:sldMk cId="2824681028" sldId="434"/>
            <ac:spMk id="2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k cId="2824681028" sldId="434"/>
            <ac:spMk id="67585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8:11.167" v="36" actId="14100"/>
          <ac:spMkLst>
            <pc:docMk/>
            <pc:sldMk cId="2824681028" sldId="434"/>
            <ac:spMk id="67586" creationId="{00000000-0000-0000-0000-000000000000}"/>
          </ac:spMkLst>
        </pc:spChg>
        <pc:picChg chg="mod">
          <ac:chgData name="Van Eyken Koen" userId="435f31d3-9fa3-41eb-a6e7-7dcb3a5dcb26" providerId="ADAL" clId="{8D452C29-E0C2-D84B-A0BA-49BD63AD5191}" dt="2020-06-09T13:28:19.792" v="37" actId="14100"/>
          <ac:picMkLst>
            <pc:docMk/>
            <pc:sldMk cId="2824681028" sldId="434"/>
            <ac:picMk id="3" creationId="{284AA3FE-1C07-6A4E-8395-F786B2BF45B5}"/>
          </ac:picMkLst>
        </pc:picChg>
      </pc:sldChg>
      <pc:sldChg chg="addSp delSp modSp">
        <pc:chgData name="Van Eyken Koen" userId="435f31d3-9fa3-41eb-a6e7-7dcb3a5dcb26" providerId="ADAL" clId="{8D452C29-E0C2-D84B-A0BA-49BD63AD5191}" dt="2020-06-11T07:17:05.331" v="386"/>
        <pc:sldMkLst>
          <pc:docMk/>
          <pc:sldMk cId="3673585313" sldId="435"/>
        </pc:sldMkLst>
        <pc:spChg chg="mod">
          <ac:chgData name="Van Eyken Koen" userId="435f31d3-9fa3-41eb-a6e7-7dcb3a5dcb26" providerId="ADAL" clId="{8D452C29-E0C2-D84B-A0BA-49BD63AD5191}" dt="2020-06-09T13:22:37.010" v="0"/>
          <ac:spMkLst>
            <pc:docMk/>
            <pc:sldMk cId="3673585313" sldId="435"/>
            <ac:spMk id="2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k cId="3673585313" sldId="435"/>
            <ac:spMk id="68609" creationId="{00000000-0000-0000-0000-000000000000}"/>
          </ac:spMkLst>
        </pc:spChg>
        <pc:spChg chg="del mod">
          <ac:chgData name="Van Eyken Koen" userId="435f31d3-9fa3-41eb-a6e7-7dcb3a5dcb26" providerId="ADAL" clId="{8D452C29-E0C2-D84B-A0BA-49BD63AD5191}" dt="2020-06-11T07:09:39.298" v="314" actId="12084"/>
          <ac:spMkLst>
            <pc:docMk/>
            <pc:sldMk cId="3673585313" sldId="435"/>
            <ac:spMk id="68610" creationId="{00000000-0000-0000-0000-000000000000}"/>
          </ac:spMkLst>
        </pc:spChg>
        <pc:graphicFrameChg chg="add mod">
          <ac:chgData name="Van Eyken Koen" userId="435f31d3-9fa3-41eb-a6e7-7dcb3a5dcb26" providerId="ADAL" clId="{8D452C29-E0C2-D84B-A0BA-49BD63AD5191}" dt="2020-06-11T07:17:05.331" v="386"/>
          <ac:graphicFrameMkLst>
            <pc:docMk/>
            <pc:sldMk cId="3673585313" sldId="435"/>
            <ac:graphicFrameMk id="4" creationId="{D32CBDD3-F9FD-324F-90AE-4F9205CEA386}"/>
          </ac:graphicFrameMkLst>
        </pc:graphicFrameChg>
        <pc:picChg chg="mod">
          <ac:chgData name="Van Eyken Koen" userId="435f31d3-9fa3-41eb-a6e7-7dcb3a5dcb26" providerId="ADAL" clId="{8D452C29-E0C2-D84B-A0BA-49BD63AD5191}" dt="2020-06-11T07:11:07.402" v="327" actId="1076"/>
          <ac:picMkLst>
            <pc:docMk/>
            <pc:sldMk cId="3673585313" sldId="435"/>
            <ac:picMk id="3" creationId="{A9402846-089C-A340-A091-BAA107C4BA95}"/>
          </ac:picMkLst>
        </pc:picChg>
      </pc:sldChg>
      <pc:sldChg chg="addSp delSp modSp">
        <pc:chgData name="Van Eyken Koen" userId="435f31d3-9fa3-41eb-a6e7-7dcb3a5dcb26" providerId="ADAL" clId="{8D452C29-E0C2-D84B-A0BA-49BD63AD5191}" dt="2020-06-11T07:16:49.122" v="383"/>
        <pc:sldMkLst>
          <pc:docMk/>
          <pc:sldMk cId="1269388801" sldId="436"/>
        </pc:sldMkLst>
        <pc:spChg chg="mod">
          <ac:chgData name="Van Eyken Koen" userId="435f31d3-9fa3-41eb-a6e7-7dcb3a5dcb26" providerId="ADAL" clId="{8D452C29-E0C2-D84B-A0BA-49BD63AD5191}" dt="2020-06-09T13:22:37.010" v="0"/>
          <ac:spMkLst>
            <pc:docMk/>
            <pc:sldMk cId="1269388801" sldId="436"/>
            <ac:spMk id="2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k cId="1269388801" sldId="436"/>
            <ac:spMk id="69633" creationId="{00000000-0000-0000-0000-000000000000}"/>
          </ac:spMkLst>
        </pc:spChg>
        <pc:spChg chg="del mod">
          <ac:chgData name="Van Eyken Koen" userId="435f31d3-9fa3-41eb-a6e7-7dcb3a5dcb26" providerId="ADAL" clId="{8D452C29-E0C2-D84B-A0BA-49BD63AD5191}" dt="2020-06-11T07:12:00.639" v="333" actId="12084"/>
          <ac:spMkLst>
            <pc:docMk/>
            <pc:sldMk cId="1269388801" sldId="436"/>
            <ac:spMk id="69634" creationId="{00000000-0000-0000-0000-000000000000}"/>
          </ac:spMkLst>
        </pc:spChg>
        <pc:graphicFrameChg chg="add mod">
          <ac:chgData name="Van Eyken Koen" userId="435f31d3-9fa3-41eb-a6e7-7dcb3a5dcb26" providerId="ADAL" clId="{8D452C29-E0C2-D84B-A0BA-49BD63AD5191}" dt="2020-06-11T07:16:49.122" v="383"/>
          <ac:graphicFrameMkLst>
            <pc:docMk/>
            <pc:sldMk cId="1269388801" sldId="436"/>
            <ac:graphicFrameMk id="3" creationId="{8457B043-E8BB-794C-8125-8F852680D3C2}"/>
          </ac:graphicFrameMkLst>
        </pc:graphicFrameChg>
      </pc:sldChg>
      <pc:sldChg chg="addSp delSp modSp">
        <pc:chgData name="Van Eyken Koen" userId="435f31d3-9fa3-41eb-a6e7-7dcb3a5dcb26" providerId="ADAL" clId="{8D452C29-E0C2-D84B-A0BA-49BD63AD5191}" dt="2020-06-11T07:18:46.020" v="399" actId="403"/>
        <pc:sldMkLst>
          <pc:docMk/>
          <pc:sldMk cId="2494945874" sldId="437"/>
        </pc:sldMkLst>
        <pc:spChg chg="mod">
          <ac:chgData name="Van Eyken Koen" userId="435f31d3-9fa3-41eb-a6e7-7dcb3a5dcb26" providerId="ADAL" clId="{8D452C29-E0C2-D84B-A0BA-49BD63AD5191}" dt="2020-06-09T13:22:37.010" v="0"/>
          <ac:spMkLst>
            <pc:docMk/>
            <pc:sldMk cId="2494945874" sldId="437"/>
            <ac:spMk id="2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k cId="2494945874" sldId="437"/>
            <ac:spMk id="70657" creationId="{00000000-0000-0000-0000-000000000000}"/>
          </ac:spMkLst>
        </pc:spChg>
        <pc:spChg chg="del mod">
          <ac:chgData name="Van Eyken Koen" userId="435f31d3-9fa3-41eb-a6e7-7dcb3a5dcb26" providerId="ADAL" clId="{8D452C29-E0C2-D84B-A0BA-49BD63AD5191}" dt="2020-06-11T07:17:18.684" v="387" actId="12084"/>
          <ac:spMkLst>
            <pc:docMk/>
            <pc:sldMk cId="2494945874" sldId="437"/>
            <ac:spMk id="70658" creationId="{00000000-0000-0000-0000-000000000000}"/>
          </ac:spMkLst>
        </pc:spChg>
        <pc:graphicFrameChg chg="add del mod">
          <ac:chgData name="Van Eyken Koen" userId="435f31d3-9fa3-41eb-a6e7-7dcb3a5dcb26" providerId="ADAL" clId="{8D452C29-E0C2-D84B-A0BA-49BD63AD5191}" dt="2020-06-11T07:18:46.020" v="399" actId="403"/>
          <ac:graphicFrameMkLst>
            <pc:docMk/>
            <pc:sldMk cId="2494945874" sldId="437"/>
            <ac:graphicFrameMk id="3" creationId="{F7951B9D-0301-1547-8293-CB4AA24DAAEA}"/>
          </ac:graphicFrameMkLst>
        </pc:graphicFrameChg>
      </pc:sldChg>
      <pc:sldChg chg="modSp">
        <pc:chgData name="Van Eyken Koen" userId="435f31d3-9fa3-41eb-a6e7-7dcb3a5dcb26" providerId="ADAL" clId="{8D452C29-E0C2-D84B-A0BA-49BD63AD5191}" dt="2020-06-09T13:35:22.292" v="49" actId="14100"/>
        <pc:sldMkLst>
          <pc:docMk/>
          <pc:sldMk cId="679572435" sldId="438"/>
        </pc:sldMkLst>
        <pc:spChg chg="mod">
          <ac:chgData name="Van Eyken Koen" userId="435f31d3-9fa3-41eb-a6e7-7dcb3a5dcb26" providerId="ADAL" clId="{8D452C29-E0C2-D84B-A0BA-49BD63AD5191}" dt="2020-06-09T13:22:37.010" v="0"/>
          <ac:spMkLst>
            <pc:docMk/>
            <pc:sldMk cId="679572435" sldId="438"/>
            <ac:spMk id="2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k cId="679572435" sldId="438"/>
            <ac:spMk id="71681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k cId="679572435" sldId="438"/>
            <ac:spMk id="71684" creationId="{00000000-0000-0000-0000-000000000000}"/>
          </ac:spMkLst>
        </pc:spChg>
        <pc:picChg chg="mod">
          <ac:chgData name="Van Eyken Koen" userId="435f31d3-9fa3-41eb-a6e7-7dcb3a5dcb26" providerId="ADAL" clId="{8D452C29-E0C2-D84B-A0BA-49BD63AD5191}" dt="2020-06-09T13:35:22.292" v="49" actId="14100"/>
          <ac:picMkLst>
            <pc:docMk/>
            <pc:sldMk cId="679572435" sldId="438"/>
            <ac:picMk id="71685" creationId="{00000000-0000-0000-0000-000000000000}"/>
          </ac:picMkLst>
        </pc:picChg>
      </pc:sldChg>
      <pc:sldChg chg="modSp">
        <pc:chgData name="Van Eyken Koen" userId="435f31d3-9fa3-41eb-a6e7-7dcb3a5dcb26" providerId="ADAL" clId="{8D452C29-E0C2-D84B-A0BA-49BD63AD5191}" dt="2020-06-09T13:37:41.121" v="51" actId="255"/>
        <pc:sldMkLst>
          <pc:docMk/>
          <pc:sldMk cId="3693878442" sldId="439"/>
        </pc:sldMkLst>
        <pc:spChg chg="mod">
          <ac:chgData name="Van Eyken Koen" userId="435f31d3-9fa3-41eb-a6e7-7dcb3a5dcb26" providerId="ADAL" clId="{8D452C29-E0C2-D84B-A0BA-49BD63AD5191}" dt="2020-06-09T13:22:37.010" v="0"/>
          <ac:spMkLst>
            <pc:docMk/>
            <pc:sldMk cId="3693878442" sldId="439"/>
            <ac:spMk id="2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k cId="3693878442" sldId="439"/>
            <ac:spMk id="8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37:41.121" v="51" actId="255"/>
          <ac:spMkLst>
            <pc:docMk/>
            <pc:sldMk cId="3693878442" sldId="439"/>
            <ac:spMk id="72705" creationId="{00000000-0000-0000-0000-000000000000}"/>
          </ac:spMkLst>
        </pc:spChg>
        <pc:picChg chg="mod">
          <ac:chgData name="Van Eyken Koen" userId="435f31d3-9fa3-41eb-a6e7-7dcb3a5dcb26" providerId="ADAL" clId="{8D452C29-E0C2-D84B-A0BA-49BD63AD5191}" dt="2020-06-09T13:37:27.600" v="50" actId="14100"/>
          <ac:picMkLst>
            <pc:docMk/>
            <pc:sldMk cId="3693878442" sldId="439"/>
            <ac:picMk id="72709" creationId="{00000000-0000-0000-0000-000000000000}"/>
          </ac:picMkLst>
        </pc:picChg>
      </pc:sldChg>
      <pc:sldChg chg="modSp">
        <pc:chgData name="Van Eyken Koen" userId="435f31d3-9fa3-41eb-a6e7-7dcb3a5dcb26" providerId="ADAL" clId="{8D452C29-E0C2-D84B-A0BA-49BD63AD5191}" dt="2020-06-09T13:37:50.297" v="53" actId="1076"/>
        <pc:sldMkLst>
          <pc:docMk/>
          <pc:sldMk cId="3782400281" sldId="440"/>
        </pc:sldMkLst>
        <pc:spChg chg="mod">
          <ac:chgData name="Van Eyken Koen" userId="435f31d3-9fa3-41eb-a6e7-7dcb3a5dcb26" providerId="ADAL" clId="{8D452C29-E0C2-D84B-A0BA-49BD63AD5191}" dt="2020-06-09T13:22:37.010" v="0"/>
          <ac:spMkLst>
            <pc:docMk/>
            <pc:sldMk cId="3782400281" sldId="440"/>
            <ac:spMk id="2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k cId="3782400281" sldId="440"/>
            <ac:spMk id="7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37:50.297" v="53" actId="1076"/>
          <ac:spMkLst>
            <pc:docMk/>
            <pc:sldMk cId="3782400281" sldId="440"/>
            <ac:spMk id="73729" creationId="{00000000-0000-0000-0000-000000000000}"/>
          </ac:spMkLst>
        </pc:spChg>
        <pc:picChg chg="mod">
          <ac:chgData name="Van Eyken Koen" userId="435f31d3-9fa3-41eb-a6e7-7dcb3a5dcb26" providerId="ADAL" clId="{8D452C29-E0C2-D84B-A0BA-49BD63AD5191}" dt="2020-06-09T13:23:41.767" v="16"/>
          <ac:picMkLst>
            <pc:docMk/>
            <pc:sldMk cId="3782400281" sldId="440"/>
            <ac:picMk id="104450" creationId="{00000000-0000-0000-0000-000000000000}"/>
          </ac:picMkLst>
        </pc:picChg>
      </pc:sldChg>
      <pc:sldChg chg="modSp">
        <pc:chgData name="Van Eyken Koen" userId="435f31d3-9fa3-41eb-a6e7-7dcb3a5dcb26" providerId="ADAL" clId="{8D452C29-E0C2-D84B-A0BA-49BD63AD5191}" dt="2020-06-09T13:37:58.718" v="55" actId="1076"/>
        <pc:sldMkLst>
          <pc:docMk/>
          <pc:sldMk cId="968543681" sldId="441"/>
        </pc:sldMkLst>
        <pc:spChg chg="mod">
          <ac:chgData name="Van Eyken Koen" userId="435f31d3-9fa3-41eb-a6e7-7dcb3a5dcb26" providerId="ADAL" clId="{8D452C29-E0C2-D84B-A0BA-49BD63AD5191}" dt="2020-06-09T13:22:37.010" v="0"/>
          <ac:spMkLst>
            <pc:docMk/>
            <pc:sldMk cId="968543681" sldId="441"/>
            <ac:spMk id="2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k cId="968543681" sldId="441"/>
            <ac:spMk id="7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37:58.718" v="55" actId="1076"/>
          <ac:spMkLst>
            <pc:docMk/>
            <pc:sldMk cId="968543681" sldId="441"/>
            <ac:spMk id="74753" creationId="{00000000-0000-0000-0000-000000000000}"/>
          </ac:spMkLst>
        </pc:spChg>
        <pc:picChg chg="mod">
          <ac:chgData name="Van Eyken Koen" userId="435f31d3-9fa3-41eb-a6e7-7dcb3a5dcb26" providerId="ADAL" clId="{8D452C29-E0C2-D84B-A0BA-49BD63AD5191}" dt="2020-06-09T13:23:41.767" v="16"/>
          <ac:picMkLst>
            <pc:docMk/>
            <pc:sldMk cId="968543681" sldId="441"/>
            <ac:picMk id="74757" creationId="{00000000-0000-0000-0000-000000000000}"/>
          </ac:picMkLst>
        </pc:picChg>
      </pc:sldChg>
      <pc:sldChg chg="modSp">
        <pc:chgData name="Van Eyken Koen" userId="435f31d3-9fa3-41eb-a6e7-7dcb3a5dcb26" providerId="ADAL" clId="{8D452C29-E0C2-D84B-A0BA-49BD63AD5191}" dt="2020-06-09T13:38:07.878" v="57" actId="1076"/>
        <pc:sldMkLst>
          <pc:docMk/>
          <pc:sldMk cId="1043872587" sldId="442"/>
        </pc:sldMkLst>
        <pc:spChg chg="mod">
          <ac:chgData name="Van Eyken Koen" userId="435f31d3-9fa3-41eb-a6e7-7dcb3a5dcb26" providerId="ADAL" clId="{8D452C29-E0C2-D84B-A0BA-49BD63AD5191}" dt="2020-06-09T13:22:37.010" v="0"/>
          <ac:spMkLst>
            <pc:docMk/>
            <pc:sldMk cId="1043872587" sldId="442"/>
            <ac:spMk id="2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k cId="1043872587" sldId="442"/>
            <ac:spMk id="7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38:07.878" v="57" actId="1076"/>
          <ac:spMkLst>
            <pc:docMk/>
            <pc:sldMk cId="1043872587" sldId="442"/>
            <ac:spMk id="75777" creationId="{00000000-0000-0000-0000-000000000000}"/>
          </ac:spMkLst>
        </pc:spChg>
        <pc:picChg chg="mod">
          <ac:chgData name="Van Eyken Koen" userId="435f31d3-9fa3-41eb-a6e7-7dcb3a5dcb26" providerId="ADAL" clId="{8D452C29-E0C2-D84B-A0BA-49BD63AD5191}" dt="2020-06-09T13:23:41.767" v="16"/>
          <ac:picMkLst>
            <pc:docMk/>
            <pc:sldMk cId="1043872587" sldId="442"/>
            <ac:picMk id="75781" creationId="{00000000-0000-0000-0000-000000000000}"/>
          </ac:picMkLst>
        </pc:picChg>
      </pc:sldChg>
      <pc:sldChg chg="modSp">
        <pc:chgData name="Van Eyken Koen" userId="435f31d3-9fa3-41eb-a6e7-7dcb3a5dcb26" providerId="ADAL" clId="{8D452C29-E0C2-D84B-A0BA-49BD63AD5191}" dt="2020-06-09T13:38:19.981" v="60" actId="1076"/>
        <pc:sldMkLst>
          <pc:docMk/>
          <pc:sldMk cId="1109910776" sldId="443"/>
        </pc:sldMkLst>
        <pc:spChg chg="mod">
          <ac:chgData name="Van Eyken Koen" userId="435f31d3-9fa3-41eb-a6e7-7dcb3a5dcb26" providerId="ADAL" clId="{8D452C29-E0C2-D84B-A0BA-49BD63AD5191}" dt="2020-06-09T13:22:37.010" v="0"/>
          <ac:spMkLst>
            <pc:docMk/>
            <pc:sldMk cId="1109910776" sldId="443"/>
            <ac:spMk id="2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k cId="1109910776" sldId="443"/>
            <ac:spMk id="7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38:18.371" v="59" actId="1076"/>
          <ac:spMkLst>
            <pc:docMk/>
            <pc:sldMk cId="1109910776" sldId="443"/>
            <ac:spMk id="76801" creationId="{00000000-0000-0000-0000-000000000000}"/>
          </ac:spMkLst>
        </pc:spChg>
        <pc:picChg chg="mod">
          <ac:chgData name="Van Eyken Koen" userId="435f31d3-9fa3-41eb-a6e7-7dcb3a5dcb26" providerId="ADAL" clId="{8D452C29-E0C2-D84B-A0BA-49BD63AD5191}" dt="2020-06-09T13:38:19.981" v="60" actId="1076"/>
          <ac:picMkLst>
            <pc:docMk/>
            <pc:sldMk cId="1109910776" sldId="443"/>
            <ac:picMk id="76805" creationId="{00000000-0000-0000-0000-000000000000}"/>
          </ac:picMkLst>
        </pc:picChg>
      </pc:sldChg>
      <pc:sldChg chg="modSp">
        <pc:chgData name="Van Eyken Koen" userId="435f31d3-9fa3-41eb-a6e7-7dcb3a5dcb26" providerId="ADAL" clId="{8D452C29-E0C2-D84B-A0BA-49BD63AD5191}" dt="2020-06-09T13:38:30.098" v="62" actId="1076"/>
        <pc:sldMkLst>
          <pc:docMk/>
          <pc:sldMk cId="3712001554" sldId="444"/>
        </pc:sldMkLst>
        <pc:spChg chg="mod">
          <ac:chgData name="Van Eyken Koen" userId="435f31d3-9fa3-41eb-a6e7-7dcb3a5dcb26" providerId="ADAL" clId="{8D452C29-E0C2-D84B-A0BA-49BD63AD5191}" dt="2020-06-09T13:22:37.010" v="0"/>
          <ac:spMkLst>
            <pc:docMk/>
            <pc:sldMk cId="3712001554" sldId="444"/>
            <ac:spMk id="2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k cId="3712001554" sldId="444"/>
            <ac:spMk id="7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38:27.759" v="61" actId="255"/>
          <ac:spMkLst>
            <pc:docMk/>
            <pc:sldMk cId="3712001554" sldId="444"/>
            <ac:spMk id="77825" creationId="{00000000-0000-0000-0000-000000000000}"/>
          </ac:spMkLst>
        </pc:spChg>
        <pc:picChg chg="mod">
          <ac:chgData name="Van Eyken Koen" userId="435f31d3-9fa3-41eb-a6e7-7dcb3a5dcb26" providerId="ADAL" clId="{8D452C29-E0C2-D84B-A0BA-49BD63AD5191}" dt="2020-06-09T13:38:30.098" v="62" actId="1076"/>
          <ac:picMkLst>
            <pc:docMk/>
            <pc:sldMk cId="3712001554" sldId="444"/>
            <ac:picMk id="77829" creationId="{00000000-0000-0000-0000-000000000000}"/>
          </ac:picMkLst>
        </pc:picChg>
      </pc:sldChg>
      <pc:sldChg chg="modSp">
        <pc:chgData name="Van Eyken Koen" userId="435f31d3-9fa3-41eb-a6e7-7dcb3a5dcb26" providerId="ADAL" clId="{8D452C29-E0C2-D84B-A0BA-49BD63AD5191}" dt="2020-06-09T13:38:37.681" v="64" actId="1076"/>
        <pc:sldMkLst>
          <pc:docMk/>
          <pc:sldMk cId="200783502" sldId="445"/>
        </pc:sldMkLst>
        <pc:spChg chg="mod">
          <ac:chgData name="Van Eyken Koen" userId="435f31d3-9fa3-41eb-a6e7-7dcb3a5dcb26" providerId="ADAL" clId="{8D452C29-E0C2-D84B-A0BA-49BD63AD5191}" dt="2020-06-09T13:22:37.010" v="0"/>
          <ac:spMkLst>
            <pc:docMk/>
            <pc:sldMk cId="200783502" sldId="445"/>
            <ac:spMk id="2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k cId="200783502" sldId="445"/>
            <ac:spMk id="7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38:37.681" v="64" actId="1076"/>
          <ac:spMkLst>
            <pc:docMk/>
            <pc:sldMk cId="200783502" sldId="445"/>
            <ac:spMk id="78849" creationId="{00000000-0000-0000-0000-000000000000}"/>
          </ac:spMkLst>
        </pc:spChg>
        <pc:picChg chg="mod">
          <ac:chgData name="Van Eyken Koen" userId="435f31d3-9fa3-41eb-a6e7-7dcb3a5dcb26" providerId="ADAL" clId="{8D452C29-E0C2-D84B-A0BA-49BD63AD5191}" dt="2020-06-09T13:23:41.767" v="16"/>
          <ac:picMkLst>
            <pc:docMk/>
            <pc:sldMk cId="200783502" sldId="445"/>
            <ac:picMk id="78853" creationId="{00000000-0000-0000-0000-000000000000}"/>
          </ac:picMkLst>
        </pc:picChg>
      </pc:sldChg>
      <pc:sldChg chg="modSp">
        <pc:chgData name="Van Eyken Koen" userId="435f31d3-9fa3-41eb-a6e7-7dcb3a5dcb26" providerId="ADAL" clId="{8D452C29-E0C2-D84B-A0BA-49BD63AD5191}" dt="2020-06-09T13:23:41.767" v="16"/>
        <pc:sldMkLst>
          <pc:docMk/>
          <pc:sldMk cId="912055114" sldId="446"/>
        </pc:sldMkLst>
        <pc:spChg chg="mod">
          <ac:chgData name="Van Eyken Koen" userId="435f31d3-9fa3-41eb-a6e7-7dcb3a5dcb26" providerId="ADAL" clId="{8D452C29-E0C2-D84B-A0BA-49BD63AD5191}" dt="2020-06-09T13:22:37.010" v="0"/>
          <ac:spMkLst>
            <pc:docMk/>
            <pc:sldMk cId="912055114" sldId="446"/>
            <ac:spMk id="2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k cId="912055114" sldId="446"/>
            <ac:spMk id="7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k cId="912055114" sldId="446"/>
            <ac:spMk id="79873" creationId="{00000000-0000-0000-0000-000000000000}"/>
          </ac:spMkLst>
        </pc:spChg>
        <pc:picChg chg="mod">
          <ac:chgData name="Van Eyken Koen" userId="435f31d3-9fa3-41eb-a6e7-7dcb3a5dcb26" providerId="ADAL" clId="{8D452C29-E0C2-D84B-A0BA-49BD63AD5191}" dt="2020-06-09T13:23:41.767" v="16"/>
          <ac:picMkLst>
            <pc:docMk/>
            <pc:sldMk cId="912055114" sldId="446"/>
            <ac:picMk id="79877" creationId="{00000000-0000-0000-0000-000000000000}"/>
          </ac:picMkLst>
        </pc:picChg>
      </pc:sldChg>
      <pc:sldChg chg="modSp">
        <pc:chgData name="Van Eyken Koen" userId="435f31d3-9fa3-41eb-a6e7-7dcb3a5dcb26" providerId="ADAL" clId="{8D452C29-E0C2-D84B-A0BA-49BD63AD5191}" dt="2020-06-09T13:39:05.166" v="68" actId="14100"/>
        <pc:sldMkLst>
          <pc:docMk/>
          <pc:sldMk cId="1055092883" sldId="447"/>
        </pc:sldMkLst>
        <pc:spChg chg="mod">
          <ac:chgData name="Van Eyken Koen" userId="435f31d3-9fa3-41eb-a6e7-7dcb3a5dcb26" providerId="ADAL" clId="{8D452C29-E0C2-D84B-A0BA-49BD63AD5191}" dt="2020-06-09T13:22:37.010" v="0"/>
          <ac:spMkLst>
            <pc:docMk/>
            <pc:sldMk cId="1055092883" sldId="447"/>
            <ac:spMk id="2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k cId="1055092883" sldId="447"/>
            <ac:spMk id="7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k cId="1055092883" sldId="447"/>
            <ac:spMk id="80897" creationId="{00000000-0000-0000-0000-000000000000}"/>
          </ac:spMkLst>
        </pc:spChg>
        <pc:picChg chg="mod">
          <ac:chgData name="Van Eyken Koen" userId="435f31d3-9fa3-41eb-a6e7-7dcb3a5dcb26" providerId="ADAL" clId="{8D452C29-E0C2-D84B-A0BA-49BD63AD5191}" dt="2020-06-09T13:39:05.166" v="68" actId="14100"/>
          <ac:picMkLst>
            <pc:docMk/>
            <pc:sldMk cId="1055092883" sldId="447"/>
            <ac:picMk id="80901" creationId="{00000000-0000-0000-0000-000000000000}"/>
          </ac:picMkLst>
        </pc:picChg>
      </pc:sldChg>
      <pc:sldChg chg="modSp">
        <pc:chgData name="Van Eyken Koen" userId="435f31d3-9fa3-41eb-a6e7-7dcb3a5dcb26" providerId="ADAL" clId="{8D452C29-E0C2-D84B-A0BA-49BD63AD5191}" dt="2020-06-09T13:39:25.327" v="72" actId="1076"/>
        <pc:sldMkLst>
          <pc:docMk/>
          <pc:sldMk cId="1840173926" sldId="448"/>
        </pc:sldMkLst>
        <pc:spChg chg="mod">
          <ac:chgData name="Van Eyken Koen" userId="435f31d3-9fa3-41eb-a6e7-7dcb3a5dcb26" providerId="ADAL" clId="{8D452C29-E0C2-D84B-A0BA-49BD63AD5191}" dt="2020-06-09T13:22:37.010" v="0"/>
          <ac:spMkLst>
            <pc:docMk/>
            <pc:sldMk cId="1840173926" sldId="448"/>
            <ac:spMk id="2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39:19.383" v="70" actId="1076"/>
          <ac:spMkLst>
            <pc:docMk/>
            <pc:sldMk cId="1840173926" sldId="448"/>
            <ac:spMk id="7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39:22.351" v="71" actId="1076"/>
          <ac:spMkLst>
            <pc:docMk/>
            <pc:sldMk cId="1840173926" sldId="448"/>
            <ac:spMk id="81921" creationId="{00000000-0000-0000-0000-000000000000}"/>
          </ac:spMkLst>
        </pc:spChg>
        <pc:picChg chg="mod">
          <ac:chgData name="Van Eyken Koen" userId="435f31d3-9fa3-41eb-a6e7-7dcb3a5dcb26" providerId="ADAL" clId="{8D452C29-E0C2-D84B-A0BA-49BD63AD5191}" dt="2020-06-09T13:39:25.327" v="72" actId="1076"/>
          <ac:picMkLst>
            <pc:docMk/>
            <pc:sldMk cId="1840173926" sldId="448"/>
            <ac:picMk id="81925" creationId="{00000000-0000-0000-0000-000000000000}"/>
          </ac:picMkLst>
        </pc:picChg>
      </pc:sldChg>
      <pc:sldChg chg="addSp delSp modSp">
        <pc:chgData name="Van Eyken Koen" userId="435f31d3-9fa3-41eb-a6e7-7dcb3a5dcb26" providerId="ADAL" clId="{8D452C29-E0C2-D84B-A0BA-49BD63AD5191}" dt="2020-06-11T07:22:52.996" v="441"/>
        <pc:sldMkLst>
          <pc:docMk/>
          <pc:sldMk cId="124961761" sldId="449"/>
        </pc:sldMkLst>
        <pc:spChg chg="mod">
          <ac:chgData name="Van Eyken Koen" userId="435f31d3-9fa3-41eb-a6e7-7dcb3a5dcb26" providerId="ADAL" clId="{8D452C29-E0C2-D84B-A0BA-49BD63AD5191}" dt="2020-06-09T13:22:37.010" v="0"/>
          <ac:spMkLst>
            <pc:docMk/>
            <pc:sldMk cId="124961761" sldId="449"/>
            <ac:spMk id="2" creationId="{00000000-0000-0000-0000-000000000000}"/>
          </ac:spMkLst>
        </pc:spChg>
        <pc:spChg chg="del mod">
          <ac:chgData name="Van Eyken Koen" userId="435f31d3-9fa3-41eb-a6e7-7dcb3a5dcb26" providerId="ADAL" clId="{8D452C29-E0C2-D84B-A0BA-49BD63AD5191}" dt="2020-06-11T07:19:59.277" v="413" actId="12084"/>
          <ac:spMkLst>
            <pc:docMk/>
            <pc:sldMk cId="124961761" sldId="449"/>
            <ac:spMk id="82945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k cId="124961761" sldId="449"/>
            <ac:spMk id="82948" creationId="{00000000-0000-0000-0000-000000000000}"/>
          </ac:spMkLst>
        </pc:spChg>
        <pc:graphicFrameChg chg="add mod">
          <ac:chgData name="Van Eyken Koen" userId="435f31d3-9fa3-41eb-a6e7-7dcb3a5dcb26" providerId="ADAL" clId="{8D452C29-E0C2-D84B-A0BA-49BD63AD5191}" dt="2020-06-11T07:22:52.996" v="441"/>
          <ac:graphicFrameMkLst>
            <pc:docMk/>
            <pc:sldMk cId="124961761" sldId="449"/>
            <ac:graphicFrameMk id="3" creationId="{5863FE2E-F375-0443-9261-9F6E0794E308}"/>
          </ac:graphicFrameMkLst>
        </pc:graphicFrameChg>
      </pc:sldChg>
      <pc:sldChg chg="addSp delSp modSp">
        <pc:chgData name="Van Eyken Koen" userId="435f31d3-9fa3-41eb-a6e7-7dcb3a5dcb26" providerId="ADAL" clId="{8D452C29-E0C2-D84B-A0BA-49BD63AD5191}" dt="2020-06-11T07:27:42.982" v="512"/>
        <pc:sldMkLst>
          <pc:docMk/>
          <pc:sldMk cId="1855592214" sldId="450"/>
        </pc:sldMkLst>
        <pc:spChg chg="mod">
          <ac:chgData name="Van Eyken Koen" userId="435f31d3-9fa3-41eb-a6e7-7dcb3a5dcb26" providerId="ADAL" clId="{8D452C29-E0C2-D84B-A0BA-49BD63AD5191}" dt="2020-06-09T13:22:37.010" v="0"/>
          <ac:spMkLst>
            <pc:docMk/>
            <pc:sldMk cId="1855592214" sldId="450"/>
            <ac:spMk id="2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k cId="1855592214" sldId="450"/>
            <ac:spMk id="6" creationId="{00000000-0000-0000-0000-000000000000}"/>
          </ac:spMkLst>
        </pc:spChg>
        <pc:spChg chg="del mod">
          <ac:chgData name="Van Eyken Koen" userId="435f31d3-9fa3-41eb-a6e7-7dcb3a5dcb26" providerId="ADAL" clId="{8D452C29-E0C2-D84B-A0BA-49BD63AD5191}" dt="2020-06-11T07:23:22.375" v="442" actId="12084"/>
          <ac:spMkLst>
            <pc:docMk/>
            <pc:sldMk cId="1855592214" sldId="450"/>
            <ac:spMk id="83969" creationId="{00000000-0000-0000-0000-000000000000}"/>
          </ac:spMkLst>
        </pc:spChg>
        <pc:graphicFrameChg chg="add mod">
          <ac:chgData name="Van Eyken Koen" userId="435f31d3-9fa3-41eb-a6e7-7dcb3a5dcb26" providerId="ADAL" clId="{8D452C29-E0C2-D84B-A0BA-49BD63AD5191}" dt="2020-06-11T07:27:42.982" v="512"/>
          <ac:graphicFrameMkLst>
            <pc:docMk/>
            <pc:sldMk cId="1855592214" sldId="450"/>
            <ac:graphicFrameMk id="3" creationId="{42CFBAB3-7450-7248-89F5-F7AC2CEF4FB2}"/>
          </ac:graphicFrameMkLst>
        </pc:graphicFrameChg>
      </pc:sldChg>
      <pc:sldChg chg="addSp delSp modSp">
        <pc:chgData name="Van Eyken Koen" userId="435f31d3-9fa3-41eb-a6e7-7dcb3a5dcb26" providerId="ADAL" clId="{8D452C29-E0C2-D84B-A0BA-49BD63AD5191}" dt="2020-06-11T07:28:09.130" v="514" actId="12084"/>
        <pc:sldMkLst>
          <pc:docMk/>
          <pc:sldMk cId="2079742136" sldId="452"/>
        </pc:sldMkLst>
        <pc:spChg chg="mod">
          <ac:chgData name="Van Eyken Koen" userId="435f31d3-9fa3-41eb-a6e7-7dcb3a5dcb26" providerId="ADAL" clId="{8D452C29-E0C2-D84B-A0BA-49BD63AD5191}" dt="2020-06-09T13:22:37.010" v="0"/>
          <ac:spMkLst>
            <pc:docMk/>
            <pc:sldMk cId="2079742136" sldId="452"/>
            <ac:spMk id="2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k cId="2079742136" sldId="452"/>
            <ac:spMk id="6" creationId="{00000000-0000-0000-0000-000000000000}"/>
          </ac:spMkLst>
        </pc:spChg>
        <pc:spChg chg="add del mod">
          <ac:chgData name="Van Eyken Koen" userId="435f31d3-9fa3-41eb-a6e7-7dcb3a5dcb26" providerId="ADAL" clId="{8D452C29-E0C2-D84B-A0BA-49BD63AD5191}" dt="2020-06-11T07:28:09.130" v="514" actId="12084"/>
          <ac:spMkLst>
            <pc:docMk/>
            <pc:sldMk cId="2079742136" sldId="452"/>
            <ac:spMk id="86017" creationId="{00000000-0000-0000-0000-000000000000}"/>
          </ac:spMkLst>
        </pc:spChg>
        <pc:graphicFrameChg chg="add del mod">
          <ac:chgData name="Van Eyken Koen" userId="435f31d3-9fa3-41eb-a6e7-7dcb3a5dcb26" providerId="ADAL" clId="{8D452C29-E0C2-D84B-A0BA-49BD63AD5191}" dt="2020-06-11T07:28:09.130" v="514" actId="12084"/>
          <ac:graphicFrameMkLst>
            <pc:docMk/>
            <pc:sldMk cId="2079742136" sldId="452"/>
            <ac:graphicFrameMk id="3" creationId="{DF88FDCC-365E-E441-9176-87A482909650}"/>
          </ac:graphicFrameMkLst>
        </pc:graphicFrameChg>
      </pc:sldChg>
      <pc:sldChg chg="addSp delSp modSp">
        <pc:chgData name="Van Eyken Koen" userId="435f31d3-9fa3-41eb-a6e7-7dcb3a5dcb26" providerId="ADAL" clId="{8D452C29-E0C2-D84B-A0BA-49BD63AD5191}" dt="2020-06-11T07:31:01.326" v="574" actId="14100"/>
        <pc:sldMkLst>
          <pc:docMk/>
          <pc:sldMk cId="2109640127" sldId="453"/>
        </pc:sldMkLst>
        <pc:spChg chg="mod">
          <ac:chgData name="Van Eyken Koen" userId="435f31d3-9fa3-41eb-a6e7-7dcb3a5dcb26" providerId="ADAL" clId="{8D452C29-E0C2-D84B-A0BA-49BD63AD5191}" dt="2020-06-09T13:22:37.010" v="0"/>
          <ac:spMkLst>
            <pc:docMk/>
            <pc:sldMk cId="2109640127" sldId="453"/>
            <ac:spMk id="2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k cId="2109640127" sldId="453"/>
            <ac:spMk id="6" creationId="{00000000-0000-0000-0000-000000000000}"/>
          </ac:spMkLst>
        </pc:spChg>
        <pc:spChg chg="del mod">
          <ac:chgData name="Van Eyken Koen" userId="435f31d3-9fa3-41eb-a6e7-7dcb3a5dcb26" providerId="ADAL" clId="{8D452C29-E0C2-D84B-A0BA-49BD63AD5191}" dt="2020-06-11T07:28:18.658" v="515" actId="12084"/>
          <ac:spMkLst>
            <pc:docMk/>
            <pc:sldMk cId="2109640127" sldId="453"/>
            <ac:spMk id="87041" creationId="{00000000-0000-0000-0000-000000000000}"/>
          </ac:spMkLst>
        </pc:spChg>
        <pc:graphicFrameChg chg="add mod">
          <ac:chgData name="Van Eyken Koen" userId="435f31d3-9fa3-41eb-a6e7-7dcb3a5dcb26" providerId="ADAL" clId="{8D452C29-E0C2-D84B-A0BA-49BD63AD5191}" dt="2020-06-11T07:31:01.326" v="574" actId="14100"/>
          <ac:graphicFrameMkLst>
            <pc:docMk/>
            <pc:sldMk cId="2109640127" sldId="453"/>
            <ac:graphicFrameMk id="3" creationId="{B38487E4-CED2-214B-8340-6A954CBAE3F7}"/>
          </ac:graphicFrameMkLst>
        </pc:graphicFrameChg>
      </pc:sldChg>
      <pc:sldChg chg="modSp">
        <pc:chgData name="Van Eyken Koen" userId="435f31d3-9fa3-41eb-a6e7-7dcb3a5dcb26" providerId="ADAL" clId="{8D452C29-E0C2-D84B-A0BA-49BD63AD5191}" dt="2020-06-09T13:40:29.688" v="74" actId="1440"/>
        <pc:sldMkLst>
          <pc:docMk/>
          <pc:sldMk cId="1799507409" sldId="454"/>
        </pc:sldMkLst>
        <pc:spChg chg="mod">
          <ac:chgData name="Van Eyken Koen" userId="435f31d3-9fa3-41eb-a6e7-7dcb3a5dcb26" providerId="ADAL" clId="{8D452C29-E0C2-D84B-A0BA-49BD63AD5191}" dt="2020-06-09T13:22:37.010" v="0"/>
          <ac:spMkLst>
            <pc:docMk/>
            <pc:sldMk cId="1799507409" sldId="454"/>
            <ac:spMk id="2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k cId="1799507409" sldId="454"/>
            <ac:spMk id="89089" creationId="{00000000-0000-0000-0000-000000000000}"/>
          </ac:spMkLst>
        </pc:spChg>
        <pc:picChg chg="mod">
          <ac:chgData name="Van Eyken Koen" userId="435f31d3-9fa3-41eb-a6e7-7dcb3a5dcb26" providerId="ADAL" clId="{8D452C29-E0C2-D84B-A0BA-49BD63AD5191}" dt="2020-06-09T13:40:29.688" v="74" actId="1440"/>
          <ac:picMkLst>
            <pc:docMk/>
            <pc:sldMk cId="1799507409" sldId="454"/>
            <ac:picMk id="89093" creationId="{00000000-0000-0000-0000-000000000000}"/>
          </ac:picMkLst>
        </pc:picChg>
      </pc:sldChg>
      <pc:sldChg chg="addSp delSp modSp">
        <pc:chgData name="Van Eyken Koen" userId="435f31d3-9fa3-41eb-a6e7-7dcb3a5dcb26" providerId="ADAL" clId="{8D452C29-E0C2-D84B-A0BA-49BD63AD5191}" dt="2020-06-11T07:32:41.608" v="602" actId="404"/>
        <pc:sldMkLst>
          <pc:docMk/>
          <pc:sldMk cId="723110701" sldId="455"/>
        </pc:sldMkLst>
        <pc:spChg chg="mod">
          <ac:chgData name="Van Eyken Koen" userId="435f31d3-9fa3-41eb-a6e7-7dcb3a5dcb26" providerId="ADAL" clId="{8D452C29-E0C2-D84B-A0BA-49BD63AD5191}" dt="2020-06-09T13:22:37.010" v="0"/>
          <ac:spMkLst>
            <pc:docMk/>
            <pc:sldMk cId="723110701" sldId="455"/>
            <ac:spMk id="2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k cId="723110701" sldId="455"/>
            <ac:spMk id="90113" creationId="{00000000-0000-0000-0000-000000000000}"/>
          </ac:spMkLst>
        </pc:spChg>
        <pc:spChg chg="del mod">
          <ac:chgData name="Van Eyken Koen" userId="435f31d3-9fa3-41eb-a6e7-7dcb3a5dcb26" providerId="ADAL" clId="{8D452C29-E0C2-D84B-A0BA-49BD63AD5191}" dt="2020-06-11T07:31:38.103" v="586" actId="12084"/>
          <ac:spMkLst>
            <pc:docMk/>
            <pc:sldMk cId="723110701" sldId="455"/>
            <ac:spMk id="90114" creationId="{00000000-0000-0000-0000-000000000000}"/>
          </ac:spMkLst>
        </pc:spChg>
        <pc:graphicFrameChg chg="add mod">
          <ac:chgData name="Van Eyken Koen" userId="435f31d3-9fa3-41eb-a6e7-7dcb3a5dcb26" providerId="ADAL" clId="{8D452C29-E0C2-D84B-A0BA-49BD63AD5191}" dt="2020-06-11T07:32:41.608" v="602" actId="404"/>
          <ac:graphicFrameMkLst>
            <pc:docMk/>
            <pc:sldMk cId="723110701" sldId="455"/>
            <ac:graphicFrameMk id="3" creationId="{52FB3D8A-CB0F-1F4C-8630-A0F393E4C040}"/>
          </ac:graphicFrameMkLst>
        </pc:graphicFrameChg>
      </pc:sldChg>
      <pc:sldChg chg="modSp">
        <pc:chgData name="Van Eyken Koen" userId="435f31d3-9fa3-41eb-a6e7-7dcb3a5dcb26" providerId="ADAL" clId="{8D452C29-E0C2-D84B-A0BA-49BD63AD5191}" dt="2020-06-11T07:32:53.946" v="603" actId="1440"/>
        <pc:sldMkLst>
          <pc:docMk/>
          <pc:sldMk cId="4249184347" sldId="456"/>
        </pc:sldMkLst>
        <pc:spChg chg="mod">
          <ac:chgData name="Van Eyken Koen" userId="435f31d3-9fa3-41eb-a6e7-7dcb3a5dcb26" providerId="ADAL" clId="{8D452C29-E0C2-D84B-A0BA-49BD63AD5191}" dt="2020-06-09T13:22:37.010" v="0"/>
          <ac:spMkLst>
            <pc:docMk/>
            <pc:sldMk cId="4249184347" sldId="456"/>
            <ac:spMk id="2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k cId="4249184347" sldId="456"/>
            <ac:spMk id="91137" creationId="{00000000-0000-0000-0000-000000000000}"/>
          </ac:spMkLst>
        </pc:spChg>
        <pc:picChg chg="mod">
          <ac:chgData name="Van Eyken Koen" userId="435f31d3-9fa3-41eb-a6e7-7dcb3a5dcb26" providerId="ADAL" clId="{8D452C29-E0C2-D84B-A0BA-49BD63AD5191}" dt="2020-06-11T07:32:53.946" v="603" actId="1440"/>
          <ac:picMkLst>
            <pc:docMk/>
            <pc:sldMk cId="4249184347" sldId="456"/>
            <ac:picMk id="91140" creationId="{00000000-0000-0000-0000-000000000000}"/>
          </ac:picMkLst>
        </pc:picChg>
      </pc:sldChg>
      <pc:sldChg chg="modSp">
        <pc:chgData name="Van Eyken Koen" userId="435f31d3-9fa3-41eb-a6e7-7dcb3a5dcb26" providerId="ADAL" clId="{8D452C29-E0C2-D84B-A0BA-49BD63AD5191}" dt="2020-06-11T07:33:12.568" v="604" actId="5793"/>
        <pc:sldMkLst>
          <pc:docMk/>
          <pc:sldMk cId="2708594883" sldId="457"/>
        </pc:sldMkLst>
        <pc:spChg chg="mod">
          <ac:chgData name="Van Eyken Koen" userId="435f31d3-9fa3-41eb-a6e7-7dcb3a5dcb26" providerId="ADAL" clId="{8D452C29-E0C2-D84B-A0BA-49BD63AD5191}" dt="2020-06-09T13:22:37.010" v="0"/>
          <ac:spMkLst>
            <pc:docMk/>
            <pc:sldMk cId="2708594883" sldId="457"/>
            <ac:spMk id="2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k cId="2708594883" sldId="457"/>
            <ac:spMk id="92161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11T07:33:12.568" v="604" actId="5793"/>
          <ac:spMkLst>
            <pc:docMk/>
            <pc:sldMk cId="2708594883" sldId="457"/>
            <ac:spMk id="92164" creationId="{00000000-0000-0000-0000-000000000000}"/>
          </ac:spMkLst>
        </pc:spChg>
      </pc:sldChg>
      <pc:sldChg chg="modSp">
        <pc:chgData name="Van Eyken Koen" userId="435f31d3-9fa3-41eb-a6e7-7dcb3a5dcb26" providerId="ADAL" clId="{8D452C29-E0C2-D84B-A0BA-49BD63AD5191}" dt="2020-06-09T13:42:16.149" v="78" actId="14100"/>
        <pc:sldMkLst>
          <pc:docMk/>
          <pc:sldMk cId="1553227743" sldId="458"/>
        </pc:sldMkLst>
        <pc:spChg chg="mod">
          <ac:chgData name="Van Eyken Koen" userId="435f31d3-9fa3-41eb-a6e7-7dcb3a5dcb26" providerId="ADAL" clId="{8D452C29-E0C2-D84B-A0BA-49BD63AD5191}" dt="2020-06-09T13:22:37.010" v="0"/>
          <ac:spMkLst>
            <pc:docMk/>
            <pc:sldMk cId="1553227743" sldId="458"/>
            <ac:spMk id="2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k cId="1553227743" sldId="458"/>
            <ac:spMk id="93185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42:16.149" v="78" actId="14100"/>
          <ac:spMkLst>
            <pc:docMk/>
            <pc:sldMk cId="1553227743" sldId="458"/>
            <ac:spMk id="93186" creationId="{00000000-0000-0000-0000-000000000000}"/>
          </ac:spMkLst>
        </pc:spChg>
      </pc:sldChg>
      <pc:sldChg chg="addSp delSp modSp modAnim">
        <pc:chgData name="Van Eyken Koen" userId="435f31d3-9fa3-41eb-a6e7-7dcb3a5dcb26" providerId="ADAL" clId="{8D452C29-E0C2-D84B-A0BA-49BD63AD5191}" dt="2020-06-09T13:44:10.498" v="91"/>
        <pc:sldMkLst>
          <pc:docMk/>
          <pc:sldMk cId="2772301920" sldId="459"/>
        </pc:sldMkLst>
        <pc:spChg chg="mod">
          <ac:chgData name="Van Eyken Koen" userId="435f31d3-9fa3-41eb-a6e7-7dcb3a5dcb26" providerId="ADAL" clId="{8D452C29-E0C2-D84B-A0BA-49BD63AD5191}" dt="2020-06-09T13:22:37.010" v="0"/>
          <ac:spMkLst>
            <pc:docMk/>
            <pc:sldMk cId="2772301920" sldId="459"/>
            <ac:spMk id="2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k cId="2772301920" sldId="459"/>
            <ac:spMk id="94209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44:09.972" v="90" actId="1076"/>
          <ac:spMkLst>
            <pc:docMk/>
            <pc:sldMk cId="2772301920" sldId="459"/>
            <ac:spMk id="94210" creationId="{00000000-0000-0000-0000-000000000000}"/>
          </ac:spMkLst>
        </pc:spChg>
        <pc:picChg chg="add mod">
          <ac:chgData name="Van Eyken Koen" userId="435f31d3-9fa3-41eb-a6e7-7dcb3a5dcb26" providerId="ADAL" clId="{8D452C29-E0C2-D84B-A0BA-49BD63AD5191}" dt="2020-06-09T13:44:10.498" v="91"/>
          <ac:picMkLst>
            <pc:docMk/>
            <pc:sldMk cId="2772301920" sldId="459"/>
            <ac:picMk id="3" creationId="{F1CCBD97-1486-8843-8544-DD3D77C1A5DA}"/>
          </ac:picMkLst>
        </pc:picChg>
        <pc:picChg chg="del mod">
          <ac:chgData name="Van Eyken Koen" userId="435f31d3-9fa3-41eb-a6e7-7dcb3a5dcb26" providerId="ADAL" clId="{8D452C29-E0C2-D84B-A0BA-49BD63AD5191}" dt="2020-06-09T13:43:10.474" v="79" actId="478"/>
          <ac:picMkLst>
            <pc:docMk/>
            <pc:sldMk cId="2772301920" sldId="459"/>
            <ac:picMk id="94213" creationId="{00000000-0000-0000-0000-000000000000}"/>
          </ac:picMkLst>
        </pc:picChg>
      </pc:sldChg>
      <pc:sldChg chg="addSp delSp modSp">
        <pc:chgData name="Van Eyken Koen" userId="435f31d3-9fa3-41eb-a6e7-7dcb3a5dcb26" providerId="ADAL" clId="{8D452C29-E0C2-D84B-A0BA-49BD63AD5191}" dt="2020-06-11T07:37:37.506" v="627" actId="14100"/>
        <pc:sldMkLst>
          <pc:docMk/>
          <pc:sldMk cId="3806584222" sldId="460"/>
        </pc:sldMkLst>
        <pc:spChg chg="mod">
          <ac:chgData name="Van Eyken Koen" userId="435f31d3-9fa3-41eb-a6e7-7dcb3a5dcb26" providerId="ADAL" clId="{8D452C29-E0C2-D84B-A0BA-49BD63AD5191}" dt="2020-06-09T13:22:37.010" v="0"/>
          <ac:spMkLst>
            <pc:docMk/>
            <pc:sldMk cId="3806584222" sldId="460"/>
            <ac:spMk id="2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k cId="3806584222" sldId="460"/>
            <ac:spMk id="95233" creationId="{00000000-0000-0000-0000-000000000000}"/>
          </ac:spMkLst>
        </pc:spChg>
        <pc:spChg chg="del mod">
          <ac:chgData name="Van Eyken Koen" userId="435f31d3-9fa3-41eb-a6e7-7dcb3a5dcb26" providerId="ADAL" clId="{8D452C29-E0C2-D84B-A0BA-49BD63AD5191}" dt="2020-06-11T07:37:21.715" v="621" actId="12084"/>
          <ac:spMkLst>
            <pc:docMk/>
            <pc:sldMk cId="3806584222" sldId="460"/>
            <ac:spMk id="95234" creationId="{00000000-0000-0000-0000-000000000000}"/>
          </ac:spMkLst>
        </pc:spChg>
        <pc:graphicFrameChg chg="add mod">
          <ac:chgData name="Van Eyken Koen" userId="435f31d3-9fa3-41eb-a6e7-7dcb3a5dcb26" providerId="ADAL" clId="{8D452C29-E0C2-D84B-A0BA-49BD63AD5191}" dt="2020-06-11T07:37:37.506" v="627" actId="14100"/>
          <ac:graphicFrameMkLst>
            <pc:docMk/>
            <pc:sldMk cId="3806584222" sldId="460"/>
            <ac:graphicFrameMk id="3" creationId="{446E2F0E-E2B7-D24D-8951-9A86077B8E81}"/>
          </ac:graphicFrameMkLst>
        </pc:graphicFrameChg>
      </pc:sldChg>
      <pc:sldChg chg="addSp delSp modSp">
        <pc:chgData name="Van Eyken Koen" userId="435f31d3-9fa3-41eb-a6e7-7dcb3a5dcb26" providerId="ADAL" clId="{8D452C29-E0C2-D84B-A0BA-49BD63AD5191}" dt="2020-06-11T07:37:12.939" v="620" actId="1076"/>
        <pc:sldMkLst>
          <pc:docMk/>
          <pc:sldMk cId="3670883369" sldId="461"/>
        </pc:sldMkLst>
        <pc:spChg chg="mod">
          <ac:chgData name="Van Eyken Koen" userId="435f31d3-9fa3-41eb-a6e7-7dcb3a5dcb26" providerId="ADAL" clId="{8D452C29-E0C2-D84B-A0BA-49BD63AD5191}" dt="2020-06-09T13:22:37.010" v="0"/>
          <ac:spMkLst>
            <pc:docMk/>
            <pc:sldMk cId="3670883369" sldId="461"/>
            <ac:spMk id="2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k cId="3670883369" sldId="461"/>
            <ac:spMk id="96257" creationId="{00000000-0000-0000-0000-000000000000}"/>
          </ac:spMkLst>
        </pc:spChg>
        <pc:spChg chg="del mod">
          <ac:chgData name="Van Eyken Koen" userId="435f31d3-9fa3-41eb-a6e7-7dcb3a5dcb26" providerId="ADAL" clId="{8D452C29-E0C2-D84B-A0BA-49BD63AD5191}" dt="2020-06-11T07:37:02.490" v="616" actId="12084"/>
          <ac:spMkLst>
            <pc:docMk/>
            <pc:sldMk cId="3670883369" sldId="461"/>
            <ac:spMk id="96258" creationId="{00000000-0000-0000-0000-000000000000}"/>
          </ac:spMkLst>
        </pc:spChg>
        <pc:graphicFrameChg chg="add mod">
          <ac:chgData name="Van Eyken Koen" userId="435f31d3-9fa3-41eb-a6e7-7dcb3a5dcb26" providerId="ADAL" clId="{8D452C29-E0C2-D84B-A0BA-49BD63AD5191}" dt="2020-06-11T07:37:07.863" v="618" actId="14100"/>
          <ac:graphicFrameMkLst>
            <pc:docMk/>
            <pc:sldMk cId="3670883369" sldId="461"/>
            <ac:graphicFrameMk id="3" creationId="{AEE09A58-A247-2145-8005-335A6355A353}"/>
          </ac:graphicFrameMkLst>
        </pc:graphicFrameChg>
        <pc:picChg chg="mod">
          <ac:chgData name="Van Eyken Koen" userId="435f31d3-9fa3-41eb-a6e7-7dcb3a5dcb26" providerId="ADAL" clId="{8D452C29-E0C2-D84B-A0BA-49BD63AD5191}" dt="2020-06-11T07:37:12.939" v="620" actId="1076"/>
          <ac:picMkLst>
            <pc:docMk/>
            <pc:sldMk cId="3670883369" sldId="461"/>
            <ac:picMk id="96261" creationId="{00000000-0000-0000-0000-000000000000}"/>
          </ac:picMkLst>
        </pc:picChg>
      </pc:sldChg>
      <pc:sldChg chg="addSp delSp modSp">
        <pc:chgData name="Van Eyken Koen" userId="435f31d3-9fa3-41eb-a6e7-7dcb3a5dcb26" providerId="ADAL" clId="{8D452C29-E0C2-D84B-A0BA-49BD63AD5191}" dt="2020-06-11T07:36:55.931" v="615" actId="1076"/>
        <pc:sldMkLst>
          <pc:docMk/>
          <pc:sldMk cId="797560062" sldId="462"/>
        </pc:sldMkLst>
        <pc:spChg chg="mod">
          <ac:chgData name="Van Eyken Koen" userId="435f31d3-9fa3-41eb-a6e7-7dcb3a5dcb26" providerId="ADAL" clId="{8D452C29-E0C2-D84B-A0BA-49BD63AD5191}" dt="2020-06-09T13:22:37.010" v="0"/>
          <ac:spMkLst>
            <pc:docMk/>
            <pc:sldMk cId="797560062" sldId="462"/>
            <ac:spMk id="2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k cId="797560062" sldId="462"/>
            <ac:spMk id="97281" creationId="{00000000-0000-0000-0000-000000000000}"/>
          </ac:spMkLst>
        </pc:spChg>
        <pc:spChg chg="del mod">
          <ac:chgData name="Van Eyken Koen" userId="435f31d3-9fa3-41eb-a6e7-7dcb3a5dcb26" providerId="ADAL" clId="{8D452C29-E0C2-D84B-A0BA-49BD63AD5191}" dt="2020-06-11T07:36:43.594" v="610" actId="12084"/>
          <ac:spMkLst>
            <pc:docMk/>
            <pc:sldMk cId="797560062" sldId="462"/>
            <ac:spMk id="97282" creationId="{00000000-0000-0000-0000-000000000000}"/>
          </ac:spMkLst>
        </pc:spChg>
        <pc:graphicFrameChg chg="add mod">
          <ac:chgData name="Van Eyken Koen" userId="435f31d3-9fa3-41eb-a6e7-7dcb3a5dcb26" providerId="ADAL" clId="{8D452C29-E0C2-D84B-A0BA-49BD63AD5191}" dt="2020-06-11T07:36:55.931" v="615" actId="1076"/>
          <ac:graphicFrameMkLst>
            <pc:docMk/>
            <pc:sldMk cId="797560062" sldId="462"/>
            <ac:graphicFrameMk id="4" creationId="{72E629A7-E8E3-2C45-B219-A6D21442D1D9}"/>
          </ac:graphicFrameMkLst>
        </pc:graphicFrameChg>
        <pc:picChg chg="add mod">
          <ac:chgData name="Van Eyken Koen" userId="435f31d3-9fa3-41eb-a6e7-7dcb3a5dcb26" providerId="ADAL" clId="{8D452C29-E0C2-D84B-A0BA-49BD63AD5191}" dt="2020-06-11T07:36:52.887" v="614" actId="1076"/>
          <ac:picMkLst>
            <pc:docMk/>
            <pc:sldMk cId="797560062" sldId="462"/>
            <ac:picMk id="3" creationId="{71A99C8C-00AD-B84E-A407-E5BC771D8E3A}"/>
          </ac:picMkLst>
        </pc:picChg>
        <pc:picChg chg="del mod">
          <ac:chgData name="Van Eyken Koen" userId="435f31d3-9fa3-41eb-a6e7-7dcb3a5dcb26" providerId="ADAL" clId="{8D452C29-E0C2-D84B-A0BA-49BD63AD5191}" dt="2020-06-09T13:46:38.204" v="176" actId="478"/>
          <ac:picMkLst>
            <pc:docMk/>
            <pc:sldMk cId="797560062" sldId="462"/>
            <ac:picMk id="97285" creationId="{00000000-0000-0000-0000-000000000000}"/>
          </ac:picMkLst>
        </pc:picChg>
      </pc:sldChg>
      <pc:sldChg chg="addSp delSp modSp">
        <pc:chgData name="Van Eyken Koen" userId="435f31d3-9fa3-41eb-a6e7-7dcb3a5dcb26" providerId="ADAL" clId="{8D452C29-E0C2-D84B-A0BA-49BD63AD5191}" dt="2020-06-11T07:38:55.543" v="651" actId="1076"/>
        <pc:sldMkLst>
          <pc:docMk/>
          <pc:sldMk cId="411466486" sldId="463"/>
        </pc:sldMkLst>
        <pc:spChg chg="mod">
          <ac:chgData name="Van Eyken Koen" userId="435f31d3-9fa3-41eb-a6e7-7dcb3a5dcb26" providerId="ADAL" clId="{8D452C29-E0C2-D84B-A0BA-49BD63AD5191}" dt="2020-06-09T13:22:37.010" v="0"/>
          <ac:spMkLst>
            <pc:docMk/>
            <pc:sldMk cId="411466486" sldId="463"/>
            <ac:spMk id="2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k cId="411466486" sldId="463"/>
            <ac:spMk id="98305" creationId="{00000000-0000-0000-0000-000000000000}"/>
          </ac:spMkLst>
        </pc:spChg>
        <pc:spChg chg="del mod">
          <ac:chgData name="Van Eyken Koen" userId="435f31d3-9fa3-41eb-a6e7-7dcb3a5dcb26" providerId="ADAL" clId="{8D452C29-E0C2-D84B-A0BA-49BD63AD5191}" dt="2020-06-11T07:38:00.927" v="630" actId="12084"/>
          <ac:spMkLst>
            <pc:docMk/>
            <pc:sldMk cId="411466486" sldId="463"/>
            <ac:spMk id="98306" creationId="{00000000-0000-0000-0000-000000000000}"/>
          </ac:spMkLst>
        </pc:spChg>
        <pc:graphicFrameChg chg="add mod">
          <ac:chgData name="Van Eyken Koen" userId="435f31d3-9fa3-41eb-a6e7-7dcb3a5dcb26" providerId="ADAL" clId="{8D452C29-E0C2-D84B-A0BA-49BD63AD5191}" dt="2020-06-11T07:38:51.270" v="649" actId="1076"/>
          <ac:graphicFrameMkLst>
            <pc:docMk/>
            <pc:sldMk cId="411466486" sldId="463"/>
            <ac:graphicFrameMk id="3" creationId="{87F90940-49A7-9742-9F1A-2F6962E8BC30}"/>
          </ac:graphicFrameMkLst>
        </pc:graphicFrameChg>
        <pc:picChg chg="mod">
          <ac:chgData name="Van Eyken Koen" userId="435f31d3-9fa3-41eb-a6e7-7dcb3a5dcb26" providerId="ADAL" clId="{8D452C29-E0C2-D84B-A0BA-49BD63AD5191}" dt="2020-06-11T07:38:55.543" v="651" actId="1076"/>
          <ac:picMkLst>
            <pc:docMk/>
            <pc:sldMk cId="411466486" sldId="463"/>
            <ac:picMk id="98309" creationId="{00000000-0000-0000-0000-000000000000}"/>
          </ac:picMkLst>
        </pc:picChg>
      </pc:sldChg>
      <pc:sldChg chg="addSp delSp modSp">
        <pc:chgData name="Van Eyken Koen" userId="435f31d3-9fa3-41eb-a6e7-7dcb3a5dcb26" providerId="ADAL" clId="{8D452C29-E0C2-D84B-A0BA-49BD63AD5191}" dt="2020-06-11T07:36:34.183" v="609" actId="1076"/>
        <pc:sldMkLst>
          <pc:docMk/>
          <pc:sldMk cId="2210578512" sldId="464"/>
        </pc:sldMkLst>
        <pc:spChg chg="mod">
          <ac:chgData name="Van Eyken Koen" userId="435f31d3-9fa3-41eb-a6e7-7dcb3a5dcb26" providerId="ADAL" clId="{8D452C29-E0C2-D84B-A0BA-49BD63AD5191}" dt="2020-06-09T13:22:37.010" v="0"/>
          <ac:spMkLst>
            <pc:docMk/>
            <pc:sldMk cId="2210578512" sldId="464"/>
            <ac:spMk id="2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k cId="2210578512" sldId="464"/>
            <ac:spMk id="99329" creationId="{00000000-0000-0000-0000-000000000000}"/>
          </ac:spMkLst>
        </pc:spChg>
        <pc:spChg chg="del mod">
          <ac:chgData name="Van Eyken Koen" userId="435f31d3-9fa3-41eb-a6e7-7dcb3a5dcb26" providerId="ADAL" clId="{8D452C29-E0C2-D84B-A0BA-49BD63AD5191}" dt="2020-06-11T07:36:14.025" v="605" actId="12084"/>
          <ac:spMkLst>
            <pc:docMk/>
            <pc:sldMk cId="2210578512" sldId="464"/>
            <ac:spMk id="99330" creationId="{00000000-0000-0000-0000-000000000000}"/>
          </ac:spMkLst>
        </pc:spChg>
        <pc:graphicFrameChg chg="add mod">
          <ac:chgData name="Van Eyken Koen" userId="435f31d3-9fa3-41eb-a6e7-7dcb3a5dcb26" providerId="ADAL" clId="{8D452C29-E0C2-D84B-A0BA-49BD63AD5191}" dt="2020-06-11T07:36:25.723" v="607" actId="14100"/>
          <ac:graphicFrameMkLst>
            <pc:docMk/>
            <pc:sldMk cId="2210578512" sldId="464"/>
            <ac:graphicFrameMk id="4" creationId="{DA43362C-C9F6-5541-B8FE-01C84D6809A6}"/>
          </ac:graphicFrameMkLst>
        </pc:graphicFrameChg>
        <pc:picChg chg="add mod">
          <ac:chgData name="Van Eyken Koen" userId="435f31d3-9fa3-41eb-a6e7-7dcb3a5dcb26" providerId="ADAL" clId="{8D452C29-E0C2-D84B-A0BA-49BD63AD5191}" dt="2020-06-11T07:36:34.183" v="609" actId="1076"/>
          <ac:picMkLst>
            <pc:docMk/>
            <pc:sldMk cId="2210578512" sldId="464"/>
            <ac:picMk id="3" creationId="{AE24FFA5-E9CB-0B4A-BAC8-E3B81943F770}"/>
          </ac:picMkLst>
        </pc:picChg>
        <pc:picChg chg="del mod">
          <ac:chgData name="Van Eyken Koen" userId="435f31d3-9fa3-41eb-a6e7-7dcb3a5dcb26" providerId="ADAL" clId="{8D452C29-E0C2-D84B-A0BA-49BD63AD5191}" dt="2020-06-09T13:51:48.168" v="197" actId="478"/>
          <ac:picMkLst>
            <pc:docMk/>
            <pc:sldMk cId="2210578512" sldId="464"/>
            <ac:picMk id="99333" creationId="{00000000-0000-0000-0000-000000000000}"/>
          </ac:picMkLst>
        </pc:picChg>
      </pc:sldChg>
      <pc:sldChg chg="addSp delSp modSp">
        <pc:chgData name="Van Eyken Koen" userId="435f31d3-9fa3-41eb-a6e7-7dcb3a5dcb26" providerId="ADAL" clId="{8D452C29-E0C2-D84B-A0BA-49BD63AD5191}" dt="2020-06-11T07:39:19.845" v="656" actId="1076"/>
        <pc:sldMkLst>
          <pc:docMk/>
          <pc:sldMk cId="111343750" sldId="465"/>
        </pc:sldMkLst>
        <pc:spChg chg="mod">
          <ac:chgData name="Van Eyken Koen" userId="435f31d3-9fa3-41eb-a6e7-7dcb3a5dcb26" providerId="ADAL" clId="{8D452C29-E0C2-D84B-A0BA-49BD63AD5191}" dt="2020-06-09T13:22:37.010" v="0"/>
          <ac:spMkLst>
            <pc:docMk/>
            <pc:sldMk cId="111343750" sldId="465"/>
            <ac:spMk id="2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k cId="111343750" sldId="465"/>
            <ac:spMk id="100353" creationId="{00000000-0000-0000-0000-000000000000}"/>
          </ac:spMkLst>
        </pc:spChg>
        <pc:spChg chg="del mod">
          <ac:chgData name="Van Eyken Koen" userId="435f31d3-9fa3-41eb-a6e7-7dcb3a5dcb26" providerId="ADAL" clId="{8D452C29-E0C2-D84B-A0BA-49BD63AD5191}" dt="2020-06-11T07:39:11.005" v="652" actId="12084"/>
          <ac:spMkLst>
            <pc:docMk/>
            <pc:sldMk cId="111343750" sldId="465"/>
            <ac:spMk id="100354" creationId="{00000000-0000-0000-0000-000000000000}"/>
          </ac:spMkLst>
        </pc:spChg>
        <pc:graphicFrameChg chg="add mod">
          <ac:chgData name="Van Eyken Koen" userId="435f31d3-9fa3-41eb-a6e7-7dcb3a5dcb26" providerId="ADAL" clId="{8D452C29-E0C2-D84B-A0BA-49BD63AD5191}" dt="2020-06-11T07:39:17.372" v="655" actId="1076"/>
          <ac:graphicFrameMkLst>
            <pc:docMk/>
            <pc:sldMk cId="111343750" sldId="465"/>
            <ac:graphicFrameMk id="3" creationId="{6314C6AC-EF6F-4147-BD71-B9F4729A790E}"/>
          </ac:graphicFrameMkLst>
        </pc:graphicFrameChg>
        <pc:picChg chg="mod">
          <ac:chgData name="Van Eyken Koen" userId="435f31d3-9fa3-41eb-a6e7-7dcb3a5dcb26" providerId="ADAL" clId="{8D452C29-E0C2-D84B-A0BA-49BD63AD5191}" dt="2020-06-11T07:39:19.845" v="656" actId="1076"/>
          <ac:picMkLst>
            <pc:docMk/>
            <pc:sldMk cId="111343750" sldId="465"/>
            <ac:picMk id="100357" creationId="{00000000-0000-0000-0000-000000000000}"/>
          </ac:picMkLst>
        </pc:picChg>
      </pc:sldChg>
      <pc:sldChg chg="addSp delSp modSp">
        <pc:chgData name="Van Eyken Koen" userId="435f31d3-9fa3-41eb-a6e7-7dcb3a5dcb26" providerId="ADAL" clId="{8D452C29-E0C2-D84B-A0BA-49BD63AD5191}" dt="2020-06-11T07:43:00.463" v="705" actId="5793"/>
        <pc:sldMkLst>
          <pc:docMk/>
          <pc:sldMk cId="2811432150" sldId="466"/>
        </pc:sldMkLst>
        <pc:spChg chg="mod">
          <ac:chgData name="Van Eyken Koen" userId="435f31d3-9fa3-41eb-a6e7-7dcb3a5dcb26" providerId="ADAL" clId="{8D452C29-E0C2-D84B-A0BA-49BD63AD5191}" dt="2020-06-09T13:22:37.010" v="0"/>
          <ac:spMkLst>
            <pc:docMk/>
            <pc:sldMk cId="2811432150" sldId="466"/>
            <ac:spMk id="2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k cId="2811432150" sldId="466"/>
            <ac:spMk id="101377" creationId="{00000000-0000-0000-0000-000000000000}"/>
          </ac:spMkLst>
        </pc:spChg>
        <pc:spChg chg="del mod">
          <ac:chgData name="Van Eyken Koen" userId="435f31d3-9fa3-41eb-a6e7-7dcb3a5dcb26" providerId="ADAL" clId="{8D452C29-E0C2-D84B-A0BA-49BD63AD5191}" dt="2020-06-11T07:39:36.942" v="663" actId="12084"/>
          <ac:spMkLst>
            <pc:docMk/>
            <pc:sldMk cId="2811432150" sldId="466"/>
            <ac:spMk id="101378" creationId="{00000000-0000-0000-0000-000000000000}"/>
          </ac:spMkLst>
        </pc:spChg>
        <pc:graphicFrameChg chg="add mod">
          <ac:chgData name="Van Eyken Koen" userId="435f31d3-9fa3-41eb-a6e7-7dcb3a5dcb26" providerId="ADAL" clId="{8D452C29-E0C2-D84B-A0BA-49BD63AD5191}" dt="2020-06-11T07:43:00.463" v="705" actId="5793"/>
          <ac:graphicFrameMkLst>
            <pc:docMk/>
            <pc:sldMk cId="2811432150" sldId="466"/>
            <ac:graphicFrameMk id="3" creationId="{622956A8-B897-3248-AE35-3A1F0B1EC05E}"/>
          </ac:graphicFrameMkLst>
        </pc:graphicFrameChg>
        <pc:picChg chg="mod">
          <ac:chgData name="Van Eyken Koen" userId="435f31d3-9fa3-41eb-a6e7-7dcb3a5dcb26" providerId="ADAL" clId="{8D452C29-E0C2-D84B-A0BA-49BD63AD5191}" dt="2020-06-11T07:39:58.157" v="669" actId="14100"/>
          <ac:picMkLst>
            <pc:docMk/>
            <pc:sldMk cId="2811432150" sldId="466"/>
            <ac:picMk id="101381" creationId="{00000000-0000-0000-0000-000000000000}"/>
          </ac:picMkLst>
        </pc:picChg>
      </pc:sldChg>
      <pc:sldChg chg="modSp">
        <pc:chgData name="Van Eyken Koen" userId="435f31d3-9fa3-41eb-a6e7-7dcb3a5dcb26" providerId="ADAL" clId="{8D452C29-E0C2-D84B-A0BA-49BD63AD5191}" dt="2020-06-09T13:35:00.856" v="47" actId="1076"/>
        <pc:sldMkLst>
          <pc:docMk/>
          <pc:sldMk cId="3675926119" sldId="467"/>
        </pc:sldMkLst>
        <pc:spChg chg="mod">
          <ac:chgData name="Van Eyken Koen" userId="435f31d3-9fa3-41eb-a6e7-7dcb3a5dcb26" providerId="ADAL" clId="{8D452C29-E0C2-D84B-A0BA-49BD63AD5191}" dt="2020-06-09T13:22:37.010" v="0"/>
          <ac:spMkLst>
            <pc:docMk/>
            <pc:sldMk cId="3675926119" sldId="467"/>
            <ac:spMk id="2" creationId="{FA724CEB-DAD4-4B07-8181-8464514DC6D8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k cId="3675926119" sldId="467"/>
            <ac:spMk id="8" creationId="{75A551E9-8BB6-400D-8751-96A138657B10}"/>
          </ac:spMkLst>
        </pc:spChg>
        <pc:picChg chg="mod">
          <ac:chgData name="Van Eyken Koen" userId="435f31d3-9fa3-41eb-a6e7-7dcb3a5dcb26" providerId="ADAL" clId="{8D452C29-E0C2-D84B-A0BA-49BD63AD5191}" dt="2020-06-09T13:35:00.856" v="47" actId="1076"/>
          <ac:picMkLst>
            <pc:docMk/>
            <pc:sldMk cId="3675926119" sldId="467"/>
            <ac:picMk id="5" creationId="{1CC9E56C-90FD-4438-9249-4822B2AFC417}"/>
          </ac:picMkLst>
        </pc:picChg>
      </pc:sldChg>
      <pc:sldChg chg="addSp delSp modSp modNotes">
        <pc:chgData name="Van Eyken Koen" userId="435f31d3-9fa3-41eb-a6e7-7dcb3a5dcb26" providerId="ADAL" clId="{8D452C29-E0C2-D84B-A0BA-49BD63AD5191}" dt="2020-06-09T13:23:41.767" v="16"/>
        <pc:sldMkLst>
          <pc:docMk/>
          <pc:sldMk cId="3732613496" sldId="468"/>
        </pc:sldMkLst>
        <pc:spChg chg="mod">
          <ac:chgData name="Van Eyken Koen" userId="435f31d3-9fa3-41eb-a6e7-7dcb3a5dcb26" providerId="ADAL" clId="{8D452C29-E0C2-D84B-A0BA-49BD63AD5191}" dt="2020-06-09T13:22:37.010" v="0"/>
          <ac:spMkLst>
            <pc:docMk/>
            <pc:sldMk cId="3732613496" sldId="468"/>
            <ac:spMk id="2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k cId="3732613496" sldId="468"/>
            <ac:spMk id="61441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k cId="3732613496" sldId="468"/>
            <ac:spMk id="61442" creationId="{00000000-0000-0000-0000-000000000000}"/>
          </ac:spMkLst>
        </pc:spChg>
        <pc:picChg chg="add del">
          <ac:chgData name="Van Eyken Koen" userId="435f31d3-9fa3-41eb-a6e7-7dcb3a5dcb26" providerId="ADAL" clId="{8D452C29-E0C2-D84B-A0BA-49BD63AD5191}" dt="2020-06-09T13:22:52.108" v="5"/>
          <ac:picMkLst>
            <pc:docMk/>
            <pc:sldMk cId="3732613496" sldId="468"/>
            <ac:picMk id="3" creationId="{A5ABBAE2-369D-E04C-9B28-589854501C6D}"/>
          </ac:picMkLst>
        </pc:picChg>
        <pc:picChg chg="add del mod">
          <ac:chgData name="Van Eyken Koen" userId="435f31d3-9fa3-41eb-a6e7-7dcb3a5dcb26" providerId="ADAL" clId="{8D452C29-E0C2-D84B-A0BA-49BD63AD5191}" dt="2020-06-09T13:22:50.772" v="4"/>
          <ac:picMkLst>
            <pc:docMk/>
            <pc:sldMk cId="3732613496" sldId="468"/>
            <ac:picMk id="4" creationId="{C352E95C-CD9E-194D-9203-F358F3C1267D}"/>
          </ac:picMkLst>
        </pc:picChg>
        <pc:picChg chg="add del">
          <ac:chgData name="Van Eyken Koen" userId="435f31d3-9fa3-41eb-a6e7-7dcb3a5dcb26" providerId="ADAL" clId="{8D452C29-E0C2-D84B-A0BA-49BD63AD5191}" dt="2020-06-09T13:23:00.071" v="7"/>
          <ac:picMkLst>
            <pc:docMk/>
            <pc:sldMk cId="3732613496" sldId="468"/>
            <ac:picMk id="5" creationId="{F31FA314-6715-9F44-9844-B6A2B458AD38}"/>
          </ac:picMkLst>
        </pc:picChg>
      </pc:sldChg>
      <pc:sldChg chg="modSp modNotes">
        <pc:chgData name="Van Eyken Koen" userId="435f31d3-9fa3-41eb-a6e7-7dcb3a5dcb26" providerId="ADAL" clId="{8D452C29-E0C2-D84B-A0BA-49BD63AD5191}" dt="2020-06-09T13:26:41.556" v="29" actId="14100"/>
        <pc:sldMkLst>
          <pc:docMk/>
          <pc:sldMk cId="3536334258" sldId="469"/>
        </pc:sldMkLst>
        <pc:spChg chg="mod">
          <ac:chgData name="Van Eyken Koen" userId="435f31d3-9fa3-41eb-a6e7-7dcb3a5dcb26" providerId="ADAL" clId="{8D452C29-E0C2-D84B-A0BA-49BD63AD5191}" dt="2020-06-09T13:22:37.010" v="0"/>
          <ac:spMkLst>
            <pc:docMk/>
            <pc:sldMk cId="3536334258" sldId="469"/>
            <ac:spMk id="2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k cId="3536334258" sldId="469"/>
            <ac:spMk id="61441" creationId="{00000000-0000-0000-0000-000000000000}"/>
          </ac:spMkLst>
        </pc:spChg>
        <pc:picChg chg="mod">
          <ac:chgData name="Van Eyken Koen" userId="435f31d3-9fa3-41eb-a6e7-7dcb3a5dcb26" providerId="ADAL" clId="{8D452C29-E0C2-D84B-A0BA-49BD63AD5191}" dt="2020-06-09T13:26:41.556" v="29" actId="14100"/>
          <ac:picMkLst>
            <pc:docMk/>
            <pc:sldMk cId="3536334258" sldId="469"/>
            <ac:picMk id="129028" creationId="{00000000-0000-0000-0000-000000000000}"/>
          </ac:picMkLst>
        </pc:picChg>
      </pc:sldChg>
      <pc:sldChg chg="addSp delSp modSp">
        <pc:chgData name="Van Eyken Koen" userId="435f31d3-9fa3-41eb-a6e7-7dcb3a5dcb26" providerId="ADAL" clId="{8D452C29-E0C2-D84B-A0BA-49BD63AD5191}" dt="2020-06-11T07:10:50.886" v="322" actId="1440"/>
        <pc:sldMkLst>
          <pc:docMk/>
          <pc:sldMk cId="4148914684" sldId="471"/>
        </pc:sldMkLst>
        <pc:spChg chg="mod">
          <ac:chgData name="Van Eyken Koen" userId="435f31d3-9fa3-41eb-a6e7-7dcb3a5dcb26" providerId="ADAL" clId="{8D452C29-E0C2-D84B-A0BA-49BD63AD5191}" dt="2020-06-09T13:22:37.010" v="0"/>
          <ac:spMkLst>
            <pc:docMk/>
            <pc:sldMk cId="4148914684" sldId="471"/>
            <ac:spMk id="2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k cId="4148914684" sldId="471"/>
            <ac:spMk id="67585" creationId="{00000000-0000-0000-0000-000000000000}"/>
          </ac:spMkLst>
        </pc:spChg>
        <pc:spChg chg="del mod">
          <ac:chgData name="Van Eyken Koen" userId="435f31d3-9fa3-41eb-a6e7-7dcb3a5dcb26" providerId="ADAL" clId="{8D452C29-E0C2-D84B-A0BA-49BD63AD5191}" dt="2020-06-11T07:08:09.399" v="303" actId="12084"/>
          <ac:spMkLst>
            <pc:docMk/>
            <pc:sldMk cId="4148914684" sldId="471"/>
            <ac:spMk id="67586" creationId="{00000000-0000-0000-0000-000000000000}"/>
          </ac:spMkLst>
        </pc:spChg>
        <pc:graphicFrameChg chg="add mod">
          <ac:chgData name="Van Eyken Koen" userId="435f31d3-9fa3-41eb-a6e7-7dcb3a5dcb26" providerId="ADAL" clId="{8D452C29-E0C2-D84B-A0BA-49BD63AD5191}" dt="2020-06-11T07:08:50.867" v="311" actId="1076"/>
          <ac:graphicFrameMkLst>
            <pc:docMk/>
            <pc:sldMk cId="4148914684" sldId="471"/>
            <ac:graphicFrameMk id="3" creationId="{08D04094-035D-324F-BFC9-385A620C0247}"/>
          </ac:graphicFrameMkLst>
        </pc:graphicFrameChg>
        <pc:picChg chg="mod">
          <ac:chgData name="Van Eyken Koen" userId="435f31d3-9fa3-41eb-a6e7-7dcb3a5dcb26" providerId="ADAL" clId="{8D452C29-E0C2-D84B-A0BA-49BD63AD5191}" dt="2020-06-11T07:10:50.886" v="322" actId="1440"/>
          <ac:picMkLst>
            <pc:docMk/>
            <pc:sldMk cId="4148914684" sldId="471"/>
            <ac:picMk id="4" creationId="{B951EEC9-7F8D-1741-B027-11F76C0710BE}"/>
          </ac:picMkLst>
        </pc:picChg>
      </pc:sldChg>
      <pc:sldChg chg="addSp delSp modSp">
        <pc:chgData name="Van Eyken Koen" userId="435f31d3-9fa3-41eb-a6e7-7dcb3a5dcb26" providerId="ADAL" clId="{8D452C29-E0C2-D84B-A0BA-49BD63AD5191}" dt="2020-06-11T07:16:57.285" v="385"/>
        <pc:sldMkLst>
          <pc:docMk/>
          <pc:sldMk cId="3357404422" sldId="472"/>
        </pc:sldMkLst>
        <pc:spChg chg="mod">
          <ac:chgData name="Van Eyken Koen" userId="435f31d3-9fa3-41eb-a6e7-7dcb3a5dcb26" providerId="ADAL" clId="{8D452C29-E0C2-D84B-A0BA-49BD63AD5191}" dt="2020-06-09T13:22:37.010" v="0"/>
          <ac:spMkLst>
            <pc:docMk/>
            <pc:sldMk cId="3357404422" sldId="472"/>
            <ac:spMk id="2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k cId="3357404422" sldId="472"/>
            <ac:spMk id="68609" creationId="{00000000-0000-0000-0000-000000000000}"/>
          </ac:spMkLst>
        </pc:spChg>
        <pc:spChg chg="del mod">
          <ac:chgData name="Van Eyken Koen" userId="435f31d3-9fa3-41eb-a6e7-7dcb3a5dcb26" providerId="ADAL" clId="{8D452C29-E0C2-D84B-A0BA-49BD63AD5191}" dt="2020-06-11T07:11:19.816" v="328" actId="12084"/>
          <ac:spMkLst>
            <pc:docMk/>
            <pc:sldMk cId="3357404422" sldId="472"/>
            <ac:spMk id="68610" creationId="{00000000-0000-0000-0000-000000000000}"/>
          </ac:spMkLst>
        </pc:spChg>
        <pc:graphicFrameChg chg="add mod">
          <ac:chgData name="Van Eyken Koen" userId="435f31d3-9fa3-41eb-a6e7-7dcb3a5dcb26" providerId="ADAL" clId="{8D452C29-E0C2-D84B-A0BA-49BD63AD5191}" dt="2020-06-11T07:16:57.285" v="385"/>
          <ac:graphicFrameMkLst>
            <pc:docMk/>
            <pc:sldMk cId="3357404422" sldId="472"/>
            <ac:graphicFrameMk id="3" creationId="{A02D98F8-7B8A-1B41-8080-2EBE393F224C}"/>
          </ac:graphicFrameMkLst>
        </pc:graphicFrameChg>
      </pc:sldChg>
      <pc:sldChg chg="addSp delSp modSp">
        <pc:chgData name="Van Eyken Koen" userId="435f31d3-9fa3-41eb-a6e7-7dcb3a5dcb26" providerId="ADAL" clId="{8D452C29-E0C2-D84B-A0BA-49BD63AD5191}" dt="2020-06-11T07:16:39.260" v="382"/>
        <pc:sldMkLst>
          <pc:docMk/>
          <pc:sldMk cId="4011652653" sldId="473"/>
        </pc:sldMkLst>
        <pc:spChg chg="mod">
          <ac:chgData name="Van Eyken Koen" userId="435f31d3-9fa3-41eb-a6e7-7dcb3a5dcb26" providerId="ADAL" clId="{8D452C29-E0C2-D84B-A0BA-49BD63AD5191}" dt="2020-06-09T13:22:37.010" v="0"/>
          <ac:spMkLst>
            <pc:docMk/>
            <pc:sldMk cId="4011652653" sldId="473"/>
            <ac:spMk id="2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k cId="4011652653" sldId="473"/>
            <ac:spMk id="69633" creationId="{00000000-0000-0000-0000-000000000000}"/>
          </ac:spMkLst>
        </pc:spChg>
        <pc:spChg chg="del mod">
          <ac:chgData name="Van Eyken Koen" userId="435f31d3-9fa3-41eb-a6e7-7dcb3a5dcb26" providerId="ADAL" clId="{8D452C29-E0C2-D84B-A0BA-49BD63AD5191}" dt="2020-06-11T07:14:23.725" v="354" actId="12084"/>
          <ac:spMkLst>
            <pc:docMk/>
            <pc:sldMk cId="4011652653" sldId="473"/>
            <ac:spMk id="69634" creationId="{00000000-0000-0000-0000-000000000000}"/>
          </ac:spMkLst>
        </pc:spChg>
        <pc:graphicFrameChg chg="add mod">
          <ac:chgData name="Van Eyken Koen" userId="435f31d3-9fa3-41eb-a6e7-7dcb3a5dcb26" providerId="ADAL" clId="{8D452C29-E0C2-D84B-A0BA-49BD63AD5191}" dt="2020-06-11T07:16:39.260" v="382"/>
          <ac:graphicFrameMkLst>
            <pc:docMk/>
            <pc:sldMk cId="4011652653" sldId="473"/>
            <ac:graphicFrameMk id="3" creationId="{759FBF25-6C98-D744-8D22-FFA3FAE4B970}"/>
          </ac:graphicFrameMkLst>
        </pc:graphicFrameChg>
      </pc:sldChg>
      <pc:sldChg chg="addSp delSp modSp">
        <pc:chgData name="Van Eyken Koen" userId="435f31d3-9fa3-41eb-a6e7-7dcb3a5dcb26" providerId="ADAL" clId="{8D452C29-E0C2-D84B-A0BA-49BD63AD5191}" dt="2020-06-11T07:31:28.929" v="585" actId="12"/>
        <pc:sldMkLst>
          <pc:docMk/>
          <pc:sldMk cId="3995102489" sldId="474"/>
        </pc:sldMkLst>
        <pc:spChg chg="mod">
          <ac:chgData name="Van Eyken Koen" userId="435f31d3-9fa3-41eb-a6e7-7dcb3a5dcb26" providerId="ADAL" clId="{8D452C29-E0C2-D84B-A0BA-49BD63AD5191}" dt="2020-06-09T13:22:37.010" v="0"/>
          <ac:spMkLst>
            <pc:docMk/>
            <pc:sldMk cId="3995102489" sldId="474"/>
            <ac:spMk id="2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k cId="3995102489" sldId="474"/>
            <ac:spMk id="5" creationId="{D510A001-DB12-9E4A-894A-7F170C536C31}"/>
          </ac:spMkLst>
        </pc:spChg>
        <pc:spChg chg="del mod">
          <ac:chgData name="Van Eyken Koen" userId="435f31d3-9fa3-41eb-a6e7-7dcb3a5dcb26" providerId="ADAL" clId="{8D452C29-E0C2-D84B-A0BA-49BD63AD5191}" dt="2020-06-11T07:29:39.019" v="537" actId="12084"/>
          <ac:spMkLst>
            <pc:docMk/>
            <pc:sldMk cId="3995102489" sldId="474"/>
            <ac:spMk id="87041" creationId="{00000000-0000-0000-0000-000000000000}"/>
          </ac:spMkLst>
        </pc:spChg>
        <pc:graphicFrameChg chg="add mod">
          <ac:chgData name="Van Eyken Koen" userId="435f31d3-9fa3-41eb-a6e7-7dcb3a5dcb26" providerId="ADAL" clId="{8D452C29-E0C2-D84B-A0BA-49BD63AD5191}" dt="2020-06-11T07:31:28.929" v="585" actId="12"/>
          <ac:graphicFrameMkLst>
            <pc:docMk/>
            <pc:sldMk cId="3995102489" sldId="474"/>
            <ac:graphicFrameMk id="3" creationId="{6BDECAE6-EC8A-D04E-B41D-1EE9BC5A8333}"/>
          </ac:graphicFrameMkLst>
        </pc:graphicFrameChg>
      </pc:sldChg>
      <pc:sldChg chg="modSp add">
        <pc:chgData name="Van Eyken Koen" userId="435f31d3-9fa3-41eb-a6e7-7dcb3a5dcb26" providerId="ADAL" clId="{8D452C29-E0C2-D84B-A0BA-49BD63AD5191}" dt="2020-06-09T13:23:41.767" v="16"/>
        <pc:sldMkLst>
          <pc:docMk/>
          <pc:sldMk cId="3025959131" sldId="475"/>
        </pc:sldMkLst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k cId="3025959131" sldId="475"/>
            <ac:spMk id="4" creationId="{9B44457E-357F-EF4E-BA8F-43239FA50615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k cId="3025959131" sldId="475"/>
            <ac:spMk id="5" creationId="{D55B76BC-8759-F54E-BD68-0B7A700DD0CB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k cId="3025959131" sldId="475"/>
            <ac:spMk id="6" creationId="{B8F0A5DF-13AA-8D49-88C4-58060EFE8DB6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k cId="3025959131" sldId="475"/>
            <ac:spMk id="7" creationId="{05F87A04-C425-BC46-BCD9-5EB3D9D1E57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k cId="3025959131" sldId="475"/>
            <ac:spMk id="8" creationId="{98C17DD0-F3F2-7B44-8FEB-35CD00F8BB68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k cId="3025959131" sldId="475"/>
            <ac:spMk id="9" creationId="{AE5FC4D4-4B78-ED4C-B8EC-0B4864A0D370}"/>
          </ac:spMkLst>
        </pc:spChg>
      </pc:sldChg>
      <pc:sldChg chg="add">
        <pc:chgData name="Van Eyken Koen" userId="435f31d3-9fa3-41eb-a6e7-7dcb3a5dcb26" providerId="ADAL" clId="{8D452C29-E0C2-D84B-A0BA-49BD63AD5191}" dt="2020-06-09T13:23:56.081" v="18"/>
        <pc:sldMkLst>
          <pc:docMk/>
          <pc:sldMk cId="1126748022" sldId="476"/>
        </pc:sldMkLst>
      </pc:sldChg>
      <pc:sldChg chg="addSp delSp modSp new del">
        <pc:chgData name="Van Eyken Koen" userId="435f31d3-9fa3-41eb-a6e7-7dcb3a5dcb26" providerId="ADAL" clId="{8D452C29-E0C2-D84B-A0BA-49BD63AD5191}" dt="2020-06-11T07:19:08.883" v="402" actId="2696"/>
        <pc:sldMkLst>
          <pc:docMk/>
          <pc:sldMk cId="2338334091" sldId="477"/>
        </pc:sldMkLst>
        <pc:spChg chg="add mod">
          <ac:chgData name="Van Eyken Koen" userId="435f31d3-9fa3-41eb-a6e7-7dcb3a5dcb26" providerId="ADAL" clId="{8D452C29-E0C2-D84B-A0BA-49BD63AD5191}" dt="2020-06-11T07:18:09.214" v="393"/>
          <ac:spMkLst>
            <pc:docMk/>
            <pc:sldMk cId="2338334091" sldId="477"/>
            <ac:spMk id="4" creationId="{6D964F17-DE94-2547-B614-FDE08CEF0B77}"/>
          </ac:spMkLst>
        </pc:spChg>
        <pc:spChg chg="add mod">
          <ac:chgData name="Van Eyken Koen" userId="435f31d3-9fa3-41eb-a6e7-7dcb3a5dcb26" providerId="ADAL" clId="{8D452C29-E0C2-D84B-A0BA-49BD63AD5191}" dt="2020-06-11T07:18:09.214" v="393"/>
          <ac:spMkLst>
            <pc:docMk/>
            <pc:sldMk cId="2338334091" sldId="477"/>
            <ac:spMk id="5" creationId="{14FC4015-50C0-534C-B300-5BF86C8DF2E7}"/>
          </ac:spMkLst>
        </pc:spChg>
        <pc:grpChg chg="add del mod">
          <ac:chgData name="Van Eyken Koen" userId="435f31d3-9fa3-41eb-a6e7-7dcb3a5dcb26" providerId="ADAL" clId="{8D452C29-E0C2-D84B-A0BA-49BD63AD5191}" dt="2020-06-11T07:19:06.769" v="401"/>
          <ac:grpSpMkLst>
            <pc:docMk/>
            <pc:sldMk cId="2338334091" sldId="477"/>
            <ac:grpSpMk id="3" creationId="{2C15093B-7112-7F40-B2D7-B19829C4853D}"/>
          </ac:grpSpMkLst>
        </pc:grpChg>
      </pc:sldChg>
      <pc:sldChg chg="addSp delSp modSp add">
        <pc:chgData name="Van Eyken Koen" userId="435f31d3-9fa3-41eb-a6e7-7dcb3a5dcb26" providerId="ADAL" clId="{8D452C29-E0C2-D84B-A0BA-49BD63AD5191}" dt="2020-06-11T07:19:31.727" v="412" actId="14100"/>
        <pc:sldMkLst>
          <pc:docMk/>
          <pc:sldMk cId="335560021" sldId="478"/>
        </pc:sldMkLst>
        <pc:spChg chg="mod">
          <ac:chgData name="Van Eyken Koen" userId="435f31d3-9fa3-41eb-a6e7-7dcb3a5dcb26" providerId="ADAL" clId="{8D452C29-E0C2-D84B-A0BA-49BD63AD5191}" dt="2020-06-11T07:19:15.519" v="404"/>
          <ac:spMkLst>
            <pc:docMk/>
            <pc:sldMk cId="335560021" sldId="478"/>
            <ac:spMk id="6" creationId="{8388FC9E-320A-7746-B0D9-5C79A8AAD0B8}"/>
          </ac:spMkLst>
        </pc:spChg>
        <pc:spChg chg="mod">
          <ac:chgData name="Van Eyken Koen" userId="435f31d3-9fa3-41eb-a6e7-7dcb3a5dcb26" providerId="ADAL" clId="{8D452C29-E0C2-D84B-A0BA-49BD63AD5191}" dt="2020-06-11T07:19:26.845" v="411" actId="403"/>
          <ac:spMkLst>
            <pc:docMk/>
            <pc:sldMk cId="335560021" sldId="478"/>
            <ac:spMk id="7" creationId="{86B14822-37ED-8749-AC3A-729505FEC837}"/>
          </ac:spMkLst>
        </pc:spChg>
        <pc:grpChg chg="add mod">
          <ac:chgData name="Van Eyken Koen" userId="435f31d3-9fa3-41eb-a6e7-7dcb3a5dcb26" providerId="ADAL" clId="{8D452C29-E0C2-D84B-A0BA-49BD63AD5191}" dt="2020-06-11T07:19:31.727" v="412" actId="14100"/>
          <ac:grpSpMkLst>
            <pc:docMk/>
            <pc:sldMk cId="335560021" sldId="478"/>
            <ac:grpSpMk id="5" creationId="{4BBD7ED2-3DDC-2C46-BB2D-25B7B50938DC}"/>
          </ac:grpSpMkLst>
        </pc:grpChg>
        <pc:graphicFrameChg chg="del">
          <ac:chgData name="Van Eyken Koen" userId="435f31d3-9fa3-41eb-a6e7-7dcb3a5dcb26" providerId="ADAL" clId="{8D452C29-E0C2-D84B-A0BA-49BD63AD5191}" dt="2020-06-11T07:19:13.900" v="403" actId="478"/>
          <ac:graphicFrameMkLst>
            <pc:docMk/>
            <pc:sldMk cId="335560021" sldId="478"/>
            <ac:graphicFrameMk id="3" creationId="{F7951B9D-0301-1547-8293-CB4AA24DAAEA}"/>
          </ac:graphicFrameMkLst>
        </pc:graphicFrameChg>
      </pc:sldChg>
      <pc:sldMasterChg chg="modSp modSldLayout">
        <pc:chgData name="Van Eyken Koen" userId="435f31d3-9fa3-41eb-a6e7-7dcb3a5dcb26" providerId="ADAL" clId="{8D452C29-E0C2-D84B-A0BA-49BD63AD5191}" dt="2020-06-09T13:23:41.767" v="16"/>
        <pc:sldMasterMkLst>
          <pc:docMk/>
          <pc:sldMasterMk cId="0" sldId="2147483648"/>
        </pc:sldMasterMkLst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asterMk cId="0" sldId="2147483648"/>
            <ac:spMk id="1025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asterMk cId="0" sldId="2147483648"/>
            <ac:spMk id="1026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asterMk cId="0" sldId="2147483648"/>
            <ac:spMk id="1027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asterMk cId="0" sldId="2147483648"/>
            <ac:spMk id="1028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asterMk cId="0" sldId="2147483648"/>
            <ac:spMk id="1029" creationId="{00000000-0000-0000-0000-000000000000}"/>
          </ac:spMkLst>
        </pc:spChg>
        <pc:sldLayoutChg chg="modSp">
          <pc:chgData name="Van Eyken Koen" userId="435f31d3-9fa3-41eb-a6e7-7dcb3a5dcb26" providerId="ADAL" clId="{8D452C29-E0C2-D84B-A0BA-49BD63AD5191}" dt="2020-06-09T13:23:41.767" v="16"/>
          <pc:sldLayoutMkLst>
            <pc:docMk/>
            <pc:sldMasterMk cId="0" sldId="2147483648"/>
            <pc:sldLayoutMk cId="1902697969" sldId="2147483658"/>
          </pc:sldLayoutMkLst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48"/>
              <pc:sldLayoutMk cId="1902697969" sldId="214748365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48"/>
              <pc:sldLayoutMk cId="1902697969" sldId="2147483658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8D452C29-E0C2-D84B-A0BA-49BD63AD5191}" dt="2020-06-09T13:23:41.767" v="16"/>
          <pc:sldLayoutMkLst>
            <pc:docMk/>
            <pc:sldMasterMk cId="0" sldId="2147483648"/>
            <pc:sldLayoutMk cId="3110295802" sldId="2147483660"/>
          </pc:sldLayoutMkLst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48"/>
              <pc:sldLayoutMk cId="3110295802" sldId="214748366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48"/>
              <pc:sldLayoutMk cId="3110295802" sldId="2147483660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8D452C29-E0C2-D84B-A0BA-49BD63AD5191}" dt="2020-06-09T13:23:41.767" v="16"/>
          <pc:sldLayoutMkLst>
            <pc:docMk/>
            <pc:sldMasterMk cId="0" sldId="2147483648"/>
            <pc:sldLayoutMk cId="4085362268" sldId="2147483661"/>
          </pc:sldLayoutMkLst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48"/>
              <pc:sldLayoutMk cId="4085362268" sldId="214748366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48"/>
              <pc:sldLayoutMk cId="4085362268" sldId="2147483661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8D452C29-E0C2-D84B-A0BA-49BD63AD5191}" dt="2020-06-09T13:23:41.767" v="16"/>
          <pc:sldLayoutMkLst>
            <pc:docMk/>
            <pc:sldMasterMk cId="0" sldId="2147483648"/>
            <pc:sldLayoutMk cId="659640259" sldId="2147483662"/>
          </pc:sldLayoutMkLst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48"/>
              <pc:sldLayoutMk cId="659640259" sldId="214748366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48"/>
              <pc:sldLayoutMk cId="659640259" sldId="2147483662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48"/>
              <pc:sldLayoutMk cId="659640259" sldId="2147483662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48"/>
              <pc:sldLayoutMk cId="659640259" sldId="2147483662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48"/>
              <pc:sldLayoutMk cId="659640259" sldId="2147483662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8D452C29-E0C2-D84B-A0BA-49BD63AD5191}" dt="2020-06-09T13:23:41.767" v="16"/>
          <pc:sldLayoutMkLst>
            <pc:docMk/>
            <pc:sldMasterMk cId="0" sldId="2147483648"/>
            <pc:sldLayoutMk cId="2943363422" sldId="2147483665"/>
          </pc:sldLayoutMkLst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48"/>
              <pc:sldLayoutMk cId="2943363422" sldId="214748366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48"/>
              <pc:sldLayoutMk cId="2943363422" sldId="2147483665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48"/>
              <pc:sldLayoutMk cId="2943363422" sldId="2147483665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8D452C29-E0C2-D84B-A0BA-49BD63AD5191}" dt="2020-06-09T13:23:41.767" v="16"/>
          <pc:sldLayoutMkLst>
            <pc:docMk/>
            <pc:sldMasterMk cId="0" sldId="2147483648"/>
            <pc:sldLayoutMk cId="1919934866" sldId="2147483666"/>
          </pc:sldLayoutMkLst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48"/>
              <pc:sldLayoutMk cId="1919934866" sldId="214748366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48"/>
              <pc:sldLayoutMk cId="1919934866" sldId="2147483666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48"/>
              <pc:sldLayoutMk cId="1919934866" sldId="2147483666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8D452C29-E0C2-D84B-A0BA-49BD63AD5191}" dt="2020-06-09T13:23:41.767" v="16"/>
          <pc:sldLayoutMkLst>
            <pc:docMk/>
            <pc:sldMasterMk cId="0" sldId="2147483648"/>
            <pc:sldLayoutMk cId="3801255512" sldId="2147483668"/>
          </pc:sldLayoutMkLst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48"/>
              <pc:sldLayoutMk cId="3801255512" sldId="214748366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48"/>
              <pc:sldLayoutMk cId="3801255512" sldId="2147483668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8D452C29-E0C2-D84B-A0BA-49BD63AD5191}" dt="2020-06-09T13:23:41.767" v="16"/>
        <pc:sldMasterMkLst>
          <pc:docMk/>
          <pc:sldMasterMk cId="0" sldId="2147483650"/>
        </pc:sldMasterMkLst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asterMk cId="0" sldId="2147483650"/>
            <ac:spMk id="3074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asterMk cId="0" sldId="2147483650"/>
            <ac:spMk id="3075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asterMk cId="0" sldId="2147483650"/>
            <ac:spMk id="3076" creationId="{00000000-0000-0000-0000-000000000000}"/>
          </ac:spMkLst>
        </pc:spChg>
        <pc:picChg chg="mod">
          <ac:chgData name="Van Eyken Koen" userId="435f31d3-9fa3-41eb-a6e7-7dcb3a5dcb26" providerId="ADAL" clId="{8D452C29-E0C2-D84B-A0BA-49BD63AD5191}" dt="2020-06-09T13:23:41.767" v="16"/>
          <ac:picMkLst>
            <pc:docMk/>
            <pc:sldMasterMk cId="0" sldId="2147483650"/>
            <ac:picMk id="3073" creationId="{00000000-0000-0000-0000-000000000000}"/>
          </ac:picMkLst>
        </pc:picChg>
        <pc:sldLayoutChg chg="modSp">
          <pc:chgData name="Van Eyken Koen" userId="435f31d3-9fa3-41eb-a6e7-7dcb3a5dcb26" providerId="ADAL" clId="{8D452C29-E0C2-D84B-A0BA-49BD63AD5191}" dt="2020-06-09T13:23:41.767" v="16"/>
          <pc:sldLayoutMkLst>
            <pc:docMk/>
            <pc:sldMasterMk cId="0" sldId="2147483650"/>
            <pc:sldLayoutMk cId="1935794666" sldId="2147483680"/>
          </pc:sldLayoutMkLst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0"/>
              <pc:sldLayoutMk cId="1935794666" sldId="214748368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0"/>
              <pc:sldLayoutMk cId="1935794666" sldId="2147483680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8D452C29-E0C2-D84B-A0BA-49BD63AD5191}" dt="2020-06-09T13:23:41.767" v="16"/>
          <pc:sldLayoutMkLst>
            <pc:docMk/>
            <pc:sldMasterMk cId="0" sldId="2147483650"/>
            <pc:sldLayoutMk cId="3665122703" sldId="2147483682"/>
          </pc:sldLayoutMkLst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0"/>
              <pc:sldLayoutMk cId="3665122703" sldId="214748368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0"/>
              <pc:sldLayoutMk cId="3665122703" sldId="2147483682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8D452C29-E0C2-D84B-A0BA-49BD63AD5191}" dt="2020-06-09T13:23:41.767" v="16"/>
          <pc:sldLayoutMkLst>
            <pc:docMk/>
            <pc:sldMasterMk cId="0" sldId="2147483650"/>
            <pc:sldLayoutMk cId="17292607" sldId="2147483683"/>
          </pc:sldLayoutMkLst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0"/>
              <pc:sldLayoutMk cId="17292607" sldId="2147483683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0"/>
              <pc:sldLayoutMk cId="17292607" sldId="2147483683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8D452C29-E0C2-D84B-A0BA-49BD63AD5191}" dt="2020-06-09T13:23:41.767" v="16"/>
          <pc:sldLayoutMkLst>
            <pc:docMk/>
            <pc:sldMasterMk cId="0" sldId="2147483650"/>
            <pc:sldLayoutMk cId="4231867373" sldId="2147483684"/>
          </pc:sldLayoutMkLst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0"/>
              <pc:sldLayoutMk cId="4231867373" sldId="214748368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0"/>
              <pc:sldLayoutMk cId="4231867373" sldId="214748368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0"/>
              <pc:sldLayoutMk cId="4231867373" sldId="2147483684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0"/>
              <pc:sldLayoutMk cId="4231867373" sldId="2147483684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0"/>
              <pc:sldLayoutMk cId="4231867373" sldId="2147483684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8D452C29-E0C2-D84B-A0BA-49BD63AD5191}" dt="2020-06-09T13:23:41.767" v="16"/>
          <pc:sldLayoutMkLst>
            <pc:docMk/>
            <pc:sldMasterMk cId="0" sldId="2147483650"/>
            <pc:sldLayoutMk cId="212127452" sldId="2147483687"/>
          </pc:sldLayoutMkLst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0"/>
              <pc:sldLayoutMk cId="212127452" sldId="214748368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0"/>
              <pc:sldLayoutMk cId="212127452" sldId="214748368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0"/>
              <pc:sldLayoutMk cId="212127452" sldId="2147483687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8D452C29-E0C2-D84B-A0BA-49BD63AD5191}" dt="2020-06-09T13:23:41.767" v="16"/>
          <pc:sldLayoutMkLst>
            <pc:docMk/>
            <pc:sldMasterMk cId="0" sldId="2147483650"/>
            <pc:sldLayoutMk cId="786429098" sldId="2147483688"/>
          </pc:sldLayoutMkLst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0"/>
              <pc:sldLayoutMk cId="786429098" sldId="214748368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0"/>
              <pc:sldLayoutMk cId="786429098" sldId="214748368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0"/>
              <pc:sldLayoutMk cId="786429098" sldId="2147483688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8D452C29-E0C2-D84B-A0BA-49BD63AD5191}" dt="2020-06-09T13:23:41.767" v="16"/>
          <pc:sldLayoutMkLst>
            <pc:docMk/>
            <pc:sldMasterMk cId="0" sldId="2147483650"/>
            <pc:sldLayoutMk cId="4059699145" sldId="2147483690"/>
          </pc:sldLayoutMkLst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0"/>
              <pc:sldLayoutMk cId="4059699145" sldId="214748369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0"/>
              <pc:sldLayoutMk cId="4059699145" sldId="2147483690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8D452C29-E0C2-D84B-A0BA-49BD63AD5191}" dt="2020-06-09T13:23:41.767" v="16"/>
        <pc:sldMasterMkLst>
          <pc:docMk/>
          <pc:sldMasterMk cId="0" sldId="2147483651"/>
        </pc:sldMasterMkLst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asterMk cId="0" sldId="2147483651"/>
            <ac:spMk id="4098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asterMk cId="0" sldId="2147483651"/>
            <ac:spMk id="4099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asterMk cId="0" sldId="2147483651"/>
            <ac:spMk id="4100" creationId="{00000000-0000-0000-0000-000000000000}"/>
          </ac:spMkLst>
        </pc:spChg>
        <pc:picChg chg="mod">
          <ac:chgData name="Van Eyken Koen" userId="435f31d3-9fa3-41eb-a6e7-7dcb3a5dcb26" providerId="ADAL" clId="{8D452C29-E0C2-D84B-A0BA-49BD63AD5191}" dt="2020-06-09T13:23:41.767" v="16"/>
          <ac:picMkLst>
            <pc:docMk/>
            <pc:sldMasterMk cId="0" sldId="2147483651"/>
            <ac:picMk id="4097" creationId="{00000000-0000-0000-0000-000000000000}"/>
          </ac:picMkLst>
        </pc:picChg>
        <pc:sldLayoutChg chg="modSp">
          <pc:chgData name="Van Eyken Koen" userId="435f31d3-9fa3-41eb-a6e7-7dcb3a5dcb26" providerId="ADAL" clId="{8D452C29-E0C2-D84B-A0BA-49BD63AD5191}" dt="2020-06-09T13:23:41.767" v="16"/>
          <pc:sldLayoutMkLst>
            <pc:docMk/>
            <pc:sldMasterMk cId="0" sldId="2147483651"/>
            <pc:sldLayoutMk cId="2794548755" sldId="2147483691"/>
          </pc:sldLayoutMkLst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1"/>
              <pc:sldLayoutMk cId="2794548755" sldId="214748369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1"/>
              <pc:sldLayoutMk cId="2794548755" sldId="2147483691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8D452C29-E0C2-D84B-A0BA-49BD63AD5191}" dt="2020-06-09T13:23:41.767" v="16"/>
          <pc:sldLayoutMkLst>
            <pc:docMk/>
            <pc:sldMasterMk cId="0" sldId="2147483651"/>
            <pc:sldLayoutMk cId="2509496725" sldId="2147483693"/>
          </pc:sldLayoutMkLst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1"/>
              <pc:sldLayoutMk cId="2509496725" sldId="214748369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1"/>
              <pc:sldLayoutMk cId="2509496725" sldId="2147483693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8D452C29-E0C2-D84B-A0BA-49BD63AD5191}" dt="2020-06-09T13:23:41.767" v="16"/>
          <pc:sldLayoutMkLst>
            <pc:docMk/>
            <pc:sldMasterMk cId="0" sldId="2147483651"/>
            <pc:sldLayoutMk cId="3963165457" sldId="2147483694"/>
          </pc:sldLayoutMkLst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1"/>
              <pc:sldLayoutMk cId="3963165457" sldId="214748369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1"/>
              <pc:sldLayoutMk cId="3963165457" sldId="2147483694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8D452C29-E0C2-D84B-A0BA-49BD63AD5191}" dt="2020-06-09T13:23:41.767" v="16"/>
          <pc:sldLayoutMkLst>
            <pc:docMk/>
            <pc:sldMasterMk cId="0" sldId="2147483651"/>
            <pc:sldLayoutMk cId="2324344085" sldId="2147483695"/>
          </pc:sldLayoutMkLst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1"/>
              <pc:sldLayoutMk cId="2324344085" sldId="214748369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1"/>
              <pc:sldLayoutMk cId="2324344085" sldId="2147483695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1"/>
              <pc:sldLayoutMk cId="2324344085" sldId="2147483695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1"/>
              <pc:sldLayoutMk cId="2324344085" sldId="2147483695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1"/>
              <pc:sldLayoutMk cId="2324344085" sldId="2147483695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8D452C29-E0C2-D84B-A0BA-49BD63AD5191}" dt="2020-06-09T13:23:41.767" v="16"/>
          <pc:sldLayoutMkLst>
            <pc:docMk/>
            <pc:sldMasterMk cId="0" sldId="2147483651"/>
            <pc:sldLayoutMk cId="860574434" sldId="2147483698"/>
          </pc:sldLayoutMkLst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1"/>
              <pc:sldLayoutMk cId="860574434" sldId="214748369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1"/>
              <pc:sldLayoutMk cId="860574434" sldId="214748369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1"/>
              <pc:sldLayoutMk cId="860574434" sldId="2147483698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8D452C29-E0C2-D84B-A0BA-49BD63AD5191}" dt="2020-06-09T13:23:41.767" v="16"/>
          <pc:sldLayoutMkLst>
            <pc:docMk/>
            <pc:sldMasterMk cId="0" sldId="2147483651"/>
            <pc:sldLayoutMk cId="390309735" sldId="2147483699"/>
          </pc:sldLayoutMkLst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1"/>
              <pc:sldLayoutMk cId="390309735" sldId="214748369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1"/>
              <pc:sldLayoutMk cId="390309735" sldId="2147483699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1"/>
              <pc:sldLayoutMk cId="390309735" sldId="2147483699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8D452C29-E0C2-D84B-A0BA-49BD63AD5191}" dt="2020-06-09T13:23:41.767" v="16"/>
          <pc:sldLayoutMkLst>
            <pc:docMk/>
            <pc:sldMasterMk cId="0" sldId="2147483651"/>
            <pc:sldLayoutMk cId="1172189679" sldId="2147483701"/>
          </pc:sldLayoutMkLst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1"/>
              <pc:sldLayoutMk cId="1172189679" sldId="214748370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1"/>
              <pc:sldLayoutMk cId="1172189679" sldId="2147483701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8D452C29-E0C2-D84B-A0BA-49BD63AD5191}" dt="2020-06-09T13:23:41.767" v="16"/>
        <pc:sldMasterMkLst>
          <pc:docMk/>
          <pc:sldMasterMk cId="0" sldId="2147483653"/>
        </pc:sldMasterMkLst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asterMk cId="0" sldId="2147483653"/>
            <ac:spMk id="6146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asterMk cId="0" sldId="2147483653"/>
            <ac:spMk id="6147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asterMk cId="0" sldId="2147483653"/>
            <ac:spMk id="6148" creationId="{00000000-0000-0000-0000-000000000000}"/>
          </ac:spMkLst>
        </pc:spChg>
        <pc:picChg chg="mod">
          <ac:chgData name="Van Eyken Koen" userId="435f31d3-9fa3-41eb-a6e7-7dcb3a5dcb26" providerId="ADAL" clId="{8D452C29-E0C2-D84B-A0BA-49BD63AD5191}" dt="2020-06-09T13:23:41.767" v="16"/>
          <ac:picMkLst>
            <pc:docMk/>
            <pc:sldMasterMk cId="0" sldId="2147483653"/>
            <ac:picMk id="6145" creationId="{00000000-0000-0000-0000-000000000000}"/>
          </ac:picMkLst>
        </pc:picChg>
        <pc:sldLayoutChg chg="modSp">
          <pc:chgData name="Van Eyken Koen" userId="435f31d3-9fa3-41eb-a6e7-7dcb3a5dcb26" providerId="ADAL" clId="{8D452C29-E0C2-D84B-A0BA-49BD63AD5191}" dt="2020-06-09T13:23:41.767" v="16"/>
          <pc:sldLayoutMkLst>
            <pc:docMk/>
            <pc:sldMasterMk cId="0" sldId="2147483653"/>
            <pc:sldLayoutMk cId="3550113135" sldId="2147483713"/>
          </pc:sldLayoutMkLst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3"/>
              <pc:sldLayoutMk cId="3550113135" sldId="214748371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3"/>
              <pc:sldLayoutMk cId="3550113135" sldId="2147483713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8D452C29-E0C2-D84B-A0BA-49BD63AD5191}" dt="2020-06-09T13:23:41.767" v="16"/>
          <pc:sldLayoutMkLst>
            <pc:docMk/>
            <pc:sldMasterMk cId="0" sldId="2147483653"/>
            <pc:sldLayoutMk cId="3888309540" sldId="2147483715"/>
          </pc:sldLayoutMkLst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3"/>
              <pc:sldLayoutMk cId="3888309540" sldId="214748371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3"/>
              <pc:sldLayoutMk cId="3888309540" sldId="2147483715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8D452C29-E0C2-D84B-A0BA-49BD63AD5191}" dt="2020-06-09T13:23:41.767" v="16"/>
          <pc:sldLayoutMkLst>
            <pc:docMk/>
            <pc:sldMasterMk cId="0" sldId="2147483653"/>
            <pc:sldLayoutMk cId="2996091407" sldId="2147483716"/>
          </pc:sldLayoutMkLst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3"/>
              <pc:sldLayoutMk cId="2996091407" sldId="2147483716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3"/>
              <pc:sldLayoutMk cId="2996091407" sldId="2147483716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8D452C29-E0C2-D84B-A0BA-49BD63AD5191}" dt="2020-06-09T13:23:41.767" v="16"/>
          <pc:sldLayoutMkLst>
            <pc:docMk/>
            <pc:sldMasterMk cId="0" sldId="2147483653"/>
            <pc:sldLayoutMk cId="4214185210" sldId="2147483717"/>
          </pc:sldLayoutMkLst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3"/>
              <pc:sldLayoutMk cId="4214185210" sldId="214748371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3"/>
              <pc:sldLayoutMk cId="4214185210" sldId="214748371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3"/>
              <pc:sldLayoutMk cId="4214185210" sldId="2147483717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3"/>
              <pc:sldLayoutMk cId="4214185210" sldId="2147483717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3"/>
              <pc:sldLayoutMk cId="4214185210" sldId="2147483717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8D452C29-E0C2-D84B-A0BA-49BD63AD5191}" dt="2020-06-09T13:23:41.767" v="16"/>
          <pc:sldLayoutMkLst>
            <pc:docMk/>
            <pc:sldMasterMk cId="0" sldId="2147483653"/>
            <pc:sldLayoutMk cId="716112985" sldId="2147483720"/>
          </pc:sldLayoutMkLst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3"/>
              <pc:sldLayoutMk cId="716112985" sldId="214748372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3"/>
              <pc:sldLayoutMk cId="716112985" sldId="2147483720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3"/>
              <pc:sldLayoutMk cId="716112985" sldId="2147483720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8D452C29-E0C2-D84B-A0BA-49BD63AD5191}" dt="2020-06-09T13:23:41.767" v="16"/>
          <pc:sldLayoutMkLst>
            <pc:docMk/>
            <pc:sldMasterMk cId="0" sldId="2147483653"/>
            <pc:sldLayoutMk cId="243427680" sldId="2147483721"/>
          </pc:sldLayoutMkLst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3"/>
              <pc:sldLayoutMk cId="243427680" sldId="214748372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3"/>
              <pc:sldLayoutMk cId="243427680" sldId="214748372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3"/>
              <pc:sldLayoutMk cId="243427680" sldId="2147483721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8D452C29-E0C2-D84B-A0BA-49BD63AD5191}" dt="2020-06-09T13:23:41.767" v="16"/>
          <pc:sldLayoutMkLst>
            <pc:docMk/>
            <pc:sldMasterMk cId="0" sldId="2147483653"/>
            <pc:sldLayoutMk cId="796148851" sldId="2147483723"/>
          </pc:sldLayoutMkLst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3"/>
              <pc:sldLayoutMk cId="796148851" sldId="214748372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3"/>
              <pc:sldLayoutMk cId="796148851" sldId="2147483723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8D452C29-E0C2-D84B-A0BA-49BD63AD5191}" dt="2020-06-09T13:23:41.767" v="16"/>
        <pc:sldMasterMkLst>
          <pc:docMk/>
          <pc:sldMasterMk cId="0" sldId="2147483654"/>
        </pc:sldMasterMkLst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asterMk cId="0" sldId="2147483654"/>
            <ac:spMk id="7170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asterMk cId="0" sldId="2147483654"/>
            <ac:spMk id="7171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asterMk cId="0" sldId="2147483654"/>
            <ac:spMk id="7172" creationId="{00000000-0000-0000-0000-000000000000}"/>
          </ac:spMkLst>
        </pc:spChg>
        <pc:picChg chg="mod">
          <ac:chgData name="Van Eyken Koen" userId="435f31d3-9fa3-41eb-a6e7-7dcb3a5dcb26" providerId="ADAL" clId="{8D452C29-E0C2-D84B-A0BA-49BD63AD5191}" dt="2020-06-09T13:23:41.767" v="16"/>
          <ac:picMkLst>
            <pc:docMk/>
            <pc:sldMasterMk cId="0" sldId="2147483654"/>
            <ac:picMk id="7169" creationId="{00000000-0000-0000-0000-000000000000}"/>
          </ac:picMkLst>
        </pc:picChg>
        <pc:sldLayoutChg chg="modSp">
          <pc:chgData name="Van Eyken Koen" userId="435f31d3-9fa3-41eb-a6e7-7dcb3a5dcb26" providerId="ADAL" clId="{8D452C29-E0C2-D84B-A0BA-49BD63AD5191}" dt="2020-06-09T13:23:41.767" v="16"/>
          <pc:sldLayoutMkLst>
            <pc:docMk/>
            <pc:sldMasterMk cId="0" sldId="2147483654"/>
            <pc:sldLayoutMk cId="3651016125" sldId="2147483724"/>
          </pc:sldLayoutMkLst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4"/>
              <pc:sldLayoutMk cId="3651016125" sldId="214748372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4"/>
              <pc:sldLayoutMk cId="3651016125" sldId="2147483724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8D452C29-E0C2-D84B-A0BA-49BD63AD5191}" dt="2020-06-09T13:23:41.767" v="16"/>
          <pc:sldLayoutMkLst>
            <pc:docMk/>
            <pc:sldMasterMk cId="0" sldId="2147483654"/>
            <pc:sldLayoutMk cId="1493638556" sldId="2147483726"/>
          </pc:sldLayoutMkLst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4"/>
              <pc:sldLayoutMk cId="1493638556" sldId="214748372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4"/>
              <pc:sldLayoutMk cId="1493638556" sldId="2147483726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8D452C29-E0C2-D84B-A0BA-49BD63AD5191}" dt="2020-06-09T13:23:41.767" v="16"/>
          <pc:sldLayoutMkLst>
            <pc:docMk/>
            <pc:sldMasterMk cId="0" sldId="2147483654"/>
            <pc:sldLayoutMk cId="319256525" sldId="2147483727"/>
          </pc:sldLayoutMkLst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4"/>
              <pc:sldLayoutMk cId="319256525" sldId="214748372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4"/>
              <pc:sldLayoutMk cId="319256525" sldId="2147483727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8D452C29-E0C2-D84B-A0BA-49BD63AD5191}" dt="2020-06-09T13:23:41.767" v="16"/>
          <pc:sldLayoutMkLst>
            <pc:docMk/>
            <pc:sldMasterMk cId="0" sldId="2147483654"/>
            <pc:sldLayoutMk cId="3522299895" sldId="2147483728"/>
          </pc:sldLayoutMkLst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4"/>
              <pc:sldLayoutMk cId="3522299895" sldId="214748372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4"/>
              <pc:sldLayoutMk cId="3522299895" sldId="214748372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4"/>
              <pc:sldLayoutMk cId="3522299895" sldId="2147483728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4"/>
              <pc:sldLayoutMk cId="3522299895" sldId="2147483728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4"/>
              <pc:sldLayoutMk cId="3522299895" sldId="2147483728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8D452C29-E0C2-D84B-A0BA-49BD63AD5191}" dt="2020-06-09T13:23:41.767" v="16"/>
          <pc:sldLayoutMkLst>
            <pc:docMk/>
            <pc:sldMasterMk cId="0" sldId="2147483654"/>
            <pc:sldLayoutMk cId="633230125" sldId="2147483731"/>
          </pc:sldLayoutMkLst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4"/>
              <pc:sldLayoutMk cId="633230125" sldId="214748373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4"/>
              <pc:sldLayoutMk cId="633230125" sldId="214748373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4"/>
              <pc:sldLayoutMk cId="633230125" sldId="2147483731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8D452C29-E0C2-D84B-A0BA-49BD63AD5191}" dt="2020-06-09T13:23:41.767" v="16"/>
          <pc:sldLayoutMkLst>
            <pc:docMk/>
            <pc:sldMasterMk cId="0" sldId="2147483654"/>
            <pc:sldLayoutMk cId="1333292592" sldId="2147483732"/>
          </pc:sldLayoutMkLst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4"/>
              <pc:sldLayoutMk cId="1333292592" sldId="214748373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4"/>
              <pc:sldLayoutMk cId="1333292592" sldId="2147483732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4"/>
              <pc:sldLayoutMk cId="1333292592" sldId="2147483732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8D452C29-E0C2-D84B-A0BA-49BD63AD5191}" dt="2020-06-09T13:23:41.767" v="16"/>
          <pc:sldLayoutMkLst>
            <pc:docMk/>
            <pc:sldMasterMk cId="0" sldId="2147483654"/>
            <pc:sldLayoutMk cId="464355109" sldId="2147483734"/>
          </pc:sldLayoutMkLst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4"/>
              <pc:sldLayoutMk cId="464355109" sldId="214748373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4"/>
              <pc:sldLayoutMk cId="464355109" sldId="2147483734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8D452C29-E0C2-D84B-A0BA-49BD63AD5191}" dt="2020-06-09T13:23:41.767" v="16"/>
        <pc:sldMasterMkLst>
          <pc:docMk/>
          <pc:sldMasterMk cId="0" sldId="2147483655"/>
        </pc:sldMasterMkLst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asterMk cId="0" sldId="2147483655"/>
            <ac:spMk id="8194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asterMk cId="0" sldId="2147483655"/>
            <ac:spMk id="8195" creationId="{00000000-0000-0000-0000-000000000000}"/>
          </ac:spMkLst>
        </pc:spChg>
        <pc:picChg chg="mod">
          <ac:chgData name="Van Eyken Koen" userId="435f31d3-9fa3-41eb-a6e7-7dcb3a5dcb26" providerId="ADAL" clId="{8D452C29-E0C2-D84B-A0BA-49BD63AD5191}" dt="2020-06-09T13:23:41.767" v="16"/>
          <ac:picMkLst>
            <pc:docMk/>
            <pc:sldMasterMk cId="0" sldId="2147483655"/>
            <ac:picMk id="8193" creationId="{00000000-0000-0000-0000-000000000000}"/>
          </ac:picMkLst>
        </pc:picChg>
        <pc:sldLayoutChg chg="modSp">
          <pc:chgData name="Van Eyken Koen" userId="435f31d3-9fa3-41eb-a6e7-7dcb3a5dcb26" providerId="ADAL" clId="{8D452C29-E0C2-D84B-A0BA-49BD63AD5191}" dt="2020-06-09T13:23:41.767" v="16"/>
          <pc:sldLayoutMkLst>
            <pc:docMk/>
            <pc:sldMasterMk cId="0" sldId="2147483655"/>
            <pc:sldLayoutMk cId="3195690900" sldId="2147483735"/>
          </pc:sldLayoutMkLst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5"/>
              <pc:sldLayoutMk cId="3195690900" sldId="214748373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5"/>
              <pc:sldLayoutMk cId="3195690900" sldId="2147483735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8D452C29-E0C2-D84B-A0BA-49BD63AD5191}" dt="2020-06-09T13:23:41.767" v="16"/>
          <pc:sldLayoutMkLst>
            <pc:docMk/>
            <pc:sldMasterMk cId="0" sldId="2147483655"/>
            <pc:sldLayoutMk cId="3226701407" sldId="2147483737"/>
          </pc:sldLayoutMkLst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5"/>
              <pc:sldLayoutMk cId="3226701407" sldId="214748373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5"/>
              <pc:sldLayoutMk cId="3226701407" sldId="2147483737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8D452C29-E0C2-D84B-A0BA-49BD63AD5191}" dt="2020-06-09T13:23:41.767" v="16"/>
          <pc:sldLayoutMkLst>
            <pc:docMk/>
            <pc:sldMasterMk cId="0" sldId="2147483655"/>
            <pc:sldLayoutMk cId="2555881941" sldId="2147483738"/>
          </pc:sldLayoutMkLst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5"/>
              <pc:sldLayoutMk cId="2555881941" sldId="214748373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5"/>
              <pc:sldLayoutMk cId="2555881941" sldId="2147483738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8D452C29-E0C2-D84B-A0BA-49BD63AD5191}" dt="2020-06-09T13:23:41.767" v="16"/>
          <pc:sldLayoutMkLst>
            <pc:docMk/>
            <pc:sldMasterMk cId="0" sldId="2147483655"/>
            <pc:sldLayoutMk cId="2735052340" sldId="2147483739"/>
          </pc:sldLayoutMkLst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5"/>
              <pc:sldLayoutMk cId="2735052340" sldId="214748373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5"/>
              <pc:sldLayoutMk cId="2735052340" sldId="2147483739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5"/>
              <pc:sldLayoutMk cId="2735052340" sldId="2147483739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5"/>
              <pc:sldLayoutMk cId="2735052340" sldId="2147483739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5"/>
              <pc:sldLayoutMk cId="2735052340" sldId="2147483739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8D452C29-E0C2-D84B-A0BA-49BD63AD5191}" dt="2020-06-09T13:23:41.767" v="16"/>
          <pc:sldLayoutMkLst>
            <pc:docMk/>
            <pc:sldMasterMk cId="0" sldId="2147483655"/>
            <pc:sldLayoutMk cId="138232289" sldId="2147483742"/>
          </pc:sldLayoutMkLst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5"/>
              <pc:sldLayoutMk cId="138232289" sldId="214748374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5"/>
              <pc:sldLayoutMk cId="138232289" sldId="2147483742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5"/>
              <pc:sldLayoutMk cId="138232289" sldId="2147483742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8D452C29-E0C2-D84B-A0BA-49BD63AD5191}" dt="2020-06-09T13:23:41.767" v="16"/>
          <pc:sldLayoutMkLst>
            <pc:docMk/>
            <pc:sldMasterMk cId="0" sldId="2147483655"/>
            <pc:sldLayoutMk cId="3301135570" sldId="2147483743"/>
          </pc:sldLayoutMkLst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5"/>
              <pc:sldLayoutMk cId="3301135570" sldId="214748374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5"/>
              <pc:sldLayoutMk cId="3301135570" sldId="2147483743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5"/>
              <pc:sldLayoutMk cId="3301135570" sldId="2147483743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8D452C29-E0C2-D84B-A0BA-49BD63AD5191}" dt="2020-06-09T13:23:41.767" v="16"/>
          <pc:sldLayoutMkLst>
            <pc:docMk/>
            <pc:sldMasterMk cId="0" sldId="2147483655"/>
            <pc:sldLayoutMk cId="2113855219" sldId="2147483745"/>
          </pc:sldLayoutMkLst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5"/>
              <pc:sldLayoutMk cId="2113855219" sldId="214748374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5"/>
              <pc:sldLayoutMk cId="2113855219" sldId="2147483745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8D452C29-E0C2-D84B-A0BA-49BD63AD5191}" dt="2020-06-09T13:23:41.767" v="16"/>
        <pc:sldMasterMkLst>
          <pc:docMk/>
          <pc:sldMasterMk cId="0" sldId="2147483657"/>
        </pc:sldMasterMkLst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asterMk cId="0" sldId="2147483657"/>
            <ac:spMk id="10241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asterMk cId="0" sldId="2147483657"/>
            <ac:spMk id="10242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asterMk cId="0" sldId="2147483657"/>
            <ac:spMk id="10243" creationId="{00000000-0000-0000-0000-000000000000}"/>
          </ac:spMkLst>
        </pc:spChg>
        <pc:sldLayoutChg chg="modSp">
          <pc:chgData name="Van Eyken Koen" userId="435f31d3-9fa3-41eb-a6e7-7dcb3a5dcb26" providerId="ADAL" clId="{8D452C29-E0C2-D84B-A0BA-49BD63AD5191}" dt="2020-06-09T13:23:41.767" v="16"/>
          <pc:sldLayoutMkLst>
            <pc:docMk/>
            <pc:sldMasterMk cId="0" sldId="2147483657"/>
            <pc:sldLayoutMk cId="3805908242" sldId="2147483757"/>
          </pc:sldLayoutMkLst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7"/>
              <pc:sldLayoutMk cId="3805908242" sldId="214748375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7"/>
              <pc:sldLayoutMk cId="3805908242" sldId="2147483757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8D452C29-E0C2-D84B-A0BA-49BD63AD5191}" dt="2020-06-09T13:23:41.767" v="16"/>
          <pc:sldLayoutMkLst>
            <pc:docMk/>
            <pc:sldMasterMk cId="0" sldId="2147483657"/>
            <pc:sldLayoutMk cId="668009009" sldId="2147483759"/>
          </pc:sldLayoutMkLst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7"/>
              <pc:sldLayoutMk cId="668009009" sldId="214748375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7"/>
              <pc:sldLayoutMk cId="668009009" sldId="2147483759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8D452C29-E0C2-D84B-A0BA-49BD63AD5191}" dt="2020-06-09T13:23:41.767" v="16"/>
          <pc:sldLayoutMkLst>
            <pc:docMk/>
            <pc:sldMasterMk cId="0" sldId="2147483657"/>
            <pc:sldLayoutMk cId="1026866790" sldId="2147483760"/>
          </pc:sldLayoutMkLst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7"/>
              <pc:sldLayoutMk cId="1026866790" sldId="2147483760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7"/>
              <pc:sldLayoutMk cId="1026866790" sldId="2147483760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8D452C29-E0C2-D84B-A0BA-49BD63AD5191}" dt="2020-06-09T13:23:41.767" v="16"/>
          <pc:sldLayoutMkLst>
            <pc:docMk/>
            <pc:sldMasterMk cId="0" sldId="2147483657"/>
            <pc:sldLayoutMk cId="778526741" sldId="2147483761"/>
          </pc:sldLayoutMkLst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7"/>
              <pc:sldLayoutMk cId="778526741" sldId="214748376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7"/>
              <pc:sldLayoutMk cId="778526741" sldId="214748376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7"/>
              <pc:sldLayoutMk cId="778526741" sldId="2147483761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7"/>
              <pc:sldLayoutMk cId="778526741" sldId="2147483761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7"/>
              <pc:sldLayoutMk cId="778526741" sldId="2147483761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8D452C29-E0C2-D84B-A0BA-49BD63AD5191}" dt="2020-06-09T13:23:41.767" v="16"/>
          <pc:sldLayoutMkLst>
            <pc:docMk/>
            <pc:sldMasterMk cId="0" sldId="2147483657"/>
            <pc:sldLayoutMk cId="1076284016" sldId="2147483764"/>
          </pc:sldLayoutMkLst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7"/>
              <pc:sldLayoutMk cId="1076284016" sldId="214748376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7"/>
              <pc:sldLayoutMk cId="1076284016" sldId="214748376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7"/>
              <pc:sldLayoutMk cId="1076284016" sldId="2147483764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8D452C29-E0C2-D84B-A0BA-49BD63AD5191}" dt="2020-06-09T13:23:41.767" v="16"/>
          <pc:sldLayoutMkLst>
            <pc:docMk/>
            <pc:sldMasterMk cId="0" sldId="2147483657"/>
            <pc:sldLayoutMk cId="4270377227" sldId="2147483765"/>
          </pc:sldLayoutMkLst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7"/>
              <pc:sldLayoutMk cId="4270377227" sldId="214748376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7"/>
              <pc:sldLayoutMk cId="4270377227" sldId="2147483765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7"/>
              <pc:sldLayoutMk cId="4270377227" sldId="2147483765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8D452C29-E0C2-D84B-A0BA-49BD63AD5191}" dt="2020-06-09T13:23:41.767" v="16"/>
          <pc:sldLayoutMkLst>
            <pc:docMk/>
            <pc:sldMasterMk cId="0" sldId="2147483657"/>
            <pc:sldLayoutMk cId="4164878766" sldId="2147483767"/>
          </pc:sldLayoutMkLst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7"/>
              <pc:sldLayoutMk cId="4164878766" sldId="214748376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0" sldId="2147483657"/>
              <pc:sldLayoutMk cId="4164878766" sldId="2147483767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8D452C29-E0C2-D84B-A0BA-49BD63AD5191}" dt="2020-06-09T13:23:41.767" v="16"/>
        <pc:sldMasterMkLst>
          <pc:docMk/>
          <pc:sldMasterMk cId="1378677292" sldId="2147483768"/>
        </pc:sldMasterMkLst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asterMk cId="1378677292" sldId="2147483768"/>
            <ac:spMk id="2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asterMk cId="1378677292" sldId="2147483768"/>
            <ac:spMk id="3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asterMk cId="1378677292" sldId="2147483768"/>
            <ac:spMk id="4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asterMk cId="1378677292" sldId="2147483768"/>
            <ac:spMk id="5" creationId="{00000000-0000-0000-0000-000000000000}"/>
          </ac:spMkLst>
        </pc:spChg>
        <pc:spChg chg="mod">
          <ac:chgData name="Van Eyken Koen" userId="435f31d3-9fa3-41eb-a6e7-7dcb3a5dcb26" providerId="ADAL" clId="{8D452C29-E0C2-D84B-A0BA-49BD63AD5191}" dt="2020-06-09T13:23:41.767" v="16"/>
          <ac:spMkLst>
            <pc:docMk/>
            <pc:sldMasterMk cId="1378677292" sldId="2147483768"/>
            <ac:spMk id="6" creationId="{00000000-0000-0000-0000-000000000000}"/>
          </ac:spMkLst>
        </pc:spChg>
        <pc:picChg chg="mod">
          <ac:chgData name="Van Eyken Koen" userId="435f31d3-9fa3-41eb-a6e7-7dcb3a5dcb26" providerId="ADAL" clId="{8D452C29-E0C2-D84B-A0BA-49BD63AD5191}" dt="2020-06-09T13:23:41.767" v="16"/>
          <ac:picMkLst>
            <pc:docMk/>
            <pc:sldMasterMk cId="1378677292" sldId="2147483768"/>
            <ac:picMk id="9" creationId="{94A79F64-0EFC-174C-89B9-98BEB632C7F8}"/>
          </ac:picMkLst>
        </pc:picChg>
        <pc:sldLayoutChg chg="modSp">
          <pc:chgData name="Van Eyken Koen" userId="435f31d3-9fa3-41eb-a6e7-7dcb3a5dcb26" providerId="ADAL" clId="{8D452C29-E0C2-D84B-A0BA-49BD63AD5191}" dt="2020-06-09T13:23:41.767" v="16"/>
          <pc:sldLayoutMkLst>
            <pc:docMk/>
            <pc:sldMasterMk cId="1378677292" sldId="2147483768"/>
            <pc:sldLayoutMk cId="2710155751" sldId="2147483769"/>
          </pc:sldLayoutMkLst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1378677292" sldId="2147483768"/>
              <pc:sldLayoutMk cId="2710155751" sldId="214748376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1378677292" sldId="2147483768"/>
              <pc:sldLayoutMk cId="2710155751" sldId="2147483769"/>
              <ac:spMk id="3" creationId="{00000000-0000-0000-0000-000000000000}"/>
            </ac:spMkLst>
          </pc:spChg>
          <pc:picChg chg="mod">
            <ac:chgData name="Van Eyken Koen" userId="435f31d3-9fa3-41eb-a6e7-7dcb3a5dcb26" providerId="ADAL" clId="{8D452C29-E0C2-D84B-A0BA-49BD63AD5191}" dt="2020-06-09T13:23:41.767" v="16"/>
            <ac:picMkLst>
              <pc:docMk/>
              <pc:sldMasterMk cId="1378677292" sldId="2147483768"/>
              <pc:sldLayoutMk cId="2710155751" sldId="2147483769"/>
              <ac:picMk id="11" creationId="{84E20D0F-AC40-FD43-8BCE-462FDF3ABD22}"/>
            </ac:picMkLst>
          </pc:picChg>
          <pc:picChg chg="mod">
            <ac:chgData name="Van Eyken Koen" userId="435f31d3-9fa3-41eb-a6e7-7dcb3a5dcb26" providerId="ADAL" clId="{8D452C29-E0C2-D84B-A0BA-49BD63AD5191}" dt="2020-06-09T13:23:41.767" v="16"/>
            <ac:picMkLst>
              <pc:docMk/>
              <pc:sldMasterMk cId="1378677292" sldId="2147483768"/>
              <pc:sldLayoutMk cId="2710155751" sldId="2147483769"/>
              <ac:picMk id="13" creationId="{D8123E29-3FEF-F448-9714-34CF79BE82CF}"/>
            </ac:picMkLst>
          </pc:picChg>
          <pc:picChg chg="mod">
            <ac:chgData name="Van Eyken Koen" userId="435f31d3-9fa3-41eb-a6e7-7dcb3a5dcb26" providerId="ADAL" clId="{8D452C29-E0C2-D84B-A0BA-49BD63AD5191}" dt="2020-06-09T13:23:41.767" v="16"/>
            <ac:picMkLst>
              <pc:docMk/>
              <pc:sldMasterMk cId="1378677292" sldId="2147483768"/>
              <pc:sldLayoutMk cId="2710155751" sldId="2147483769"/>
              <ac:picMk id="15" creationId="{7DFBAEB1-7534-314E-A9EF-59F46B2F5876}"/>
            </ac:picMkLst>
          </pc:picChg>
        </pc:sldLayoutChg>
        <pc:sldLayoutChg chg="modSp">
          <pc:chgData name="Van Eyken Koen" userId="435f31d3-9fa3-41eb-a6e7-7dcb3a5dcb26" providerId="ADAL" clId="{8D452C29-E0C2-D84B-A0BA-49BD63AD5191}" dt="2020-06-09T13:23:41.767" v="16"/>
          <pc:sldLayoutMkLst>
            <pc:docMk/>
            <pc:sldMasterMk cId="1378677292" sldId="2147483768"/>
            <pc:sldLayoutMk cId="2566793363" sldId="2147483771"/>
          </pc:sldLayoutMkLst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1378677292" sldId="2147483768"/>
              <pc:sldLayoutMk cId="2566793363" sldId="214748377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1378677292" sldId="2147483768"/>
              <pc:sldLayoutMk cId="2566793363" sldId="214748377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1378677292" sldId="2147483768"/>
              <pc:sldLayoutMk cId="2566793363" sldId="2147483771"/>
              <ac:spMk id="6" creationId="{00000000-0000-0000-0000-000000000000}"/>
            </ac:spMkLst>
          </pc:spChg>
          <pc:picChg chg="mod">
            <ac:chgData name="Van Eyken Koen" userId="435f31d3-9fa3-41eb-a6e7-7dcb3a5dcb26" providerId="ADAL" clId="{8D452C29-E0C2-D84B-A0BA-49BD63AD5191}" dt="2020-06-09T13:23:41.767" v="16"/>
            <ac:picMkLst>
              <pc:docMk/>
              <pc:sldMasterMk cId="1378677292" sldId="2147483768"/>
              <pc:sldLayoutMk cId="2566793363" sldId="2147483771"/>
              <ac:picMk id="10" creationId="{BC2470E5-3757-7D42-9FC4-F6ECDE9AE588}"/>
            </ac:picMkLst>
          </pc:picChg>
          <pc:picChg chg="mod">
            <ac:chgData name="Van Eyken Koen" userId="435f31d3-9fa3-41eb-a6e7-7dcb3a5dcb26" providerId="ADAL" clId="{8D452C29-E0C2-D84B-A0BA-49BD63AD5191}" dt="2020-06-09T13:23:41.767" v="16"/>
            <ac:picMkLst>
              <pc:docMk/>
              <pc:sldMasterMk cId="1378677292" sldId="2147483768"/>
              <pc:sldLayoutMk cId="2566793363" sldId="2147483771"/>
              <ac:picMk id="11" creationId="{01D7CB96-9E3F-084B-9130-4BB4FEB95FCF}"/>
            </ac:picMkLst>
          </pc:picChg>
          <pc:picChg chg="mod">
            <ac:chgData name="Van Eyken Koen" userId="435f31d3-9fa3-41eb-a6e7-7dcb3a5dcb26" providerId="ADAL" clId="{8D452C29-E0C2-D84B-A0BA-49BD63AD5191}" dt="2020-06-09T13:23:41.767" v="16"/>
            <ac:picMkLst>
              <pc:docMk/>
              <pc:sldMasterMk cId="1378677292" sldId="2147483768"/>
              <pc:sldLayoutMk cId="2566793363" sldId="2147483771"/>
              <ac:picMk id="12" creationId="{0E25DA74-6D2C-8E40-96B9-E43883B2DFC7}"/>
            </ac:picMkLst>
          </pc:picChg>
        </pc:sldLayoutChg>
        <pc:sldLayoutChg chg="modSp">
          <pc:chgData name="Van Eyken Koen" userId="435f31d3-9fa3-41eb-a6e7-7dcb3a5dcb26" providerId="ADAL" clId="{8D452C29-E0C2-D84B-A0BA-49BD63AD5191}" dt="2020-06-09T13:23:41.767" v="16"/>
          <pc:sldLayoutMkLst>
            <pc:docMk/>
            <pc:sldMasterMk cId="1378677292" sldId="2147483768"/>
            <pc:sldLayoutMk cId="192309592" sldId="2147483772"/>
          </pc:sldLayoutMkLst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1378677292" sldId="2147483768"/>
              <pc:sldLayoutMk cId="192309592" sldId="2147483772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1378677292" sldId="2147483768"/>
              <pc:sldLayoutMk cId="192309592" sldId="2147483772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8D452C29-E0C2-D84B-A0BA-49BD63AD5191}" dt="2020-06-09T13:23:41.767" v="16"/>
          <pc:sldLayoutMkLst>
            <pc:docMk/>
            <pc:sldMasterMk cId="1378677292" sldId="2147483768"/>
            <pc:sldLayoutMk cId="3408875772" sldId="2147483773"/>
          </pc:sldLayoutMkLst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1378677292" sldId="2147483768"/>
              <pc:sldLayoutMk cId="3408875772" sldId="214748377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1378677292" sldId="2147483768"/>
              <pc:sldLayoutMk cId="3408875772" sldId="2147483773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1378677292" sldId="2147483768"/>
              <pc:sldLayoutMk cId="3408875772" sldId="2147483773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1378677292" sldId="2147483768"/>
              <pc:sldLayoutMk cId="3408875772" sldId="2147483773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1378677292" sldId="2147483768"/>
              <pc:sldLayoutMk cId="3408875772" sldId="2147483773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8D452C29-E0C2-D84B-A0BA-49BD63AD5191}" dt="2020-06-09T13:23:41.767" v="16"/>
          <pc:sldLayoutMkLst>
            <pc:docMk/>
            <pc:sldMasterMk cId="1378677292" sldId="2147483768"/>
            <pc:sldLayoutMk cId="1039861374" sldId="2147483776"/>
          </pc:sldLayoutMkLst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1378677292" sldId="2147483768"/>
              <pc:sldLayoutMk cId="1039861374" sldId="214748377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1378677292" sldId="2147483768"/>
              <pc:sldLayoutMk cId="1039861374" sldId="2147483776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1378677292" sldId="2147483768"/>
              <pc:sldLayoutMk cId="1039861374" sldId="2147483776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8D452C29-E0C2-D84B-A0BA-49BD63AD5191}" dt="2020-06-09T13:23:41.767" v="16"/>
          <pc:sldLayoutMkLst>
            <pc:docMk/>
            <pc:sldMasterMk cId="1378677292" sldId="2147483768"/>
            <pc:sldLayoutMk cId="3709236991" sldId="2147483777"/>
          </pc:sldLayoutMkLst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1378677292" sldId="2147483768"/>
              <pc:sldLayoutMk cId="3709236991" sldId="214748377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1378677292" sldId="2147483768"/>
              <pc:sldLayoutMk cId="3709236991" sldId="214748377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8D452C29-E0C2-D84B-A0BA-49BD63AD5191}" dt="2020-06-09T13:23:41.767" v="16"/>
            <ac:spMkLst>
              <pc:docMk/>
              <pc:sldMasterMk cId="1378677292" sldId="2147483768"/>
              <pc:sldLayoutMk cId="3709236991" sldId="2147483777"/>
              <ac:spMk id="4" creationId="{00000000-0000-0000-0000-000000000000}"/>
            </ac:spMkLst>
          </pc:spChg>
        </pc:sldLayoutChg>
      </pc:sldMasterChg>
    </pc:docChg>
  </pc:docChgLst>
</pc:chgInfo>
</file>

<file path=ppt/diagrams/_rels/data12.xml.rels><?xml version="1.0" encoding="UTF-8" standalone="yes"?>
<Relationships xmlns="http://schemas.openxmlformats.org/package/2006/relationships"><Relationship Id="rId1" Type="http://schemas.openxmlformats.org/officeDocument/2006/relationships/hyperlink" Target="https://balsamiq.cloud/" TargetMode="External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hyperlink" Target="https://nl.surveymonkey.com/" TargetMode="External"/></Relationships>
</file>

<file path=ppt/diagrams/_rels/drawing12.xml.rels><?xml version="1.0" encoding="UTF-8" standalone="yes"?>
<Relationships xmlns="http://schemas.openxmlformats.org/package/2006/relationships"><Relationship Id="rId1" Type="http://schemas.openxmlformats.org/officeDocument/2006/relationships/hyperlink" Target="https://balsamiq.cloud/" TargetMode="External"/></Relationships>
</file>

<file path=ppt/diagrams/_rels/drawing9.xml.rels><?xml version="1.0" encoding="UTF-8" standalone="yes"?>
<Relationships xmlns="http://schemas.openxmlformats.org/package/2006/relationships"><Relationship Id="rId1" Type="http://schemas.openxmlformats.org/officeDocument/2006/relationships/hyperlink" Target="https://nl.surveymonkey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38B546-40AF-5243-B849-63D073D65D9D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D5CB531-3C64-8B41-A02E-7DF6C0EBA100}">
      <dgm:prSet custT="1"/>
      <dgm:spPr/>
      <dgm:t>
        <a:bodyPr/>
        <a:lstStyle/>
        <a:p>
          <a:r>
            <a:rPr lang="en-GB" sz="2800" dirty="0" err="1"/>
            <a:t>Requirementsdiagram</a:t>
          </a:r>
          <a:endParaRPr lang="en-BE" sz="1600" dirty="0"/>
        </a:p>
      </dgm:t>
    </dgm:pt>
    <dgm:pt modelId="{E46D8C0F-05BE-2F44-9765-789C18236D39}" type="parTrans" cxnId="{5696AE51-26DA-934E-89CC-1D1232363D5A}">
      <dgm:prSet/>
      <dgm:spPr/>
      <dgm:t>
        <a:bodyPr/>
        <a:lstStyle/>
        <a:p>
          <a:endParaRPr lang="en-GB"/>
        </a:p>
      </dgm:t>
    </dgm:pt>
    <dgm:pt modelId="{AFCAF0F1-A140-F64F-AB5D-1CEAEBF54833}" type="sibTrans" cxnId="{5696AE51-26DA-934E-89CC-1D1232363D5A}">
      <dgm:prSet/>
      <dgm:spPr/>
      <dgm:t>
        <a:bodyPr/>
        <a:lstStyle/>
        <a:p>
          <a:endParaRPr lang="en-GB"/>
        </a:p>
      </dgm:t>
    </dgm:pt>
    <dgm:pt modelId="{CD873147-56B2-5F43-8CC3-D2DE63B3350E}">
      <dgm:prSet custT="1"/>
      <dgm:spPr/>
      <dgm:t>
        <a:bodyPr/>
        <a:lstStyle/>
        <a:p>
          <a:r>
            <a:rPr lang="en-GB" sz="2800" dirty="0" err="1"/>
            <a:t>Statisch</a:t>
          </a:r>
          <a:r>
            <a:rPr lang="en-GB" sz="2800" dirty="0"/>
            <a:t> diagram</a:t>
          </a:r>
          <a:endParaRPr lang="en-BE" sz="2800" dirty="0"/>
        </a:p>
      </dgm:t>
    </dgm:pt>
    <dgm:pt modelId="{C23A2814-957D-7749-AE38-A71CC5E30823}" type="parTrans" cxnId="{03C1CA81-E885-DB4E-BC47-05EE96A50FF2}">
      <dgm:prSet/>
      <dgm:spPr/>
      <dgm:t>
        <a:bodyPr/>
        <a:lstStyle/>
        <a:p>
          <a:endParaRPr lang="en-GB"/>
        </a:p>
      </dgm:t>
    </dgm:pt>
    <dgm:pt modelId="{D4868B3A-51FA-8247-9439-875A8EC79F45}" type="sibTrans" cxnId="{03C1CA81-E885-DB4E-BC47-05EE96A50FF2}">
      <dgm:prSet/>
      <dgm:spPr/>
      <dgm:t>
        <a:bodyPr/>
        <a:lstStyle/>
        <a:p>
          <a:endParaRPr lang="en-GB"/>
        </a:p>
      </dgm:t>
    </dgm:pt>
    <dgm:pt modelId="{82DEB48F-B160-254E-AF88-B2B6ED9CFD39}">
      <dgm:prSet custT="1"/>
      <dgm:spPr/>
      <dgm:t>
        <a:bodyPr/>
        <a:lstStyle/>
        <a:p>
          <a:r>
            <a:rPr lang="en-GB" sz="2800" dirty="0" err="1"/>
            <a:t>Dynamisch</a:t>
          </a:r>
          <a:r>
            <a:rPr lang="en-GB" sz="2800" dirty="0"/>
            <a:t> diagram</a:t>
          </a:r>
          <a:endParaRPr lang="en-BE" sz="2800" dirty="0"/>
        </a:p>
      </dgm:t>
    </dgm:pt>
    <dgm:pt modelId="{302BE7B2-808C-7943-8B2E-38DD9F3910A8}" type="parTrans" cxnId="{C311C796-CBE6-EA4E-9CEB-F5058AAB7316}">
      <dgm:prSet/>
      <dgm:spPr/>
      <dgm:t>
        <a:bodyPr/>
        <a:lstStyle/>
        <a:p>
          <a:endParaRPr lang="en-GB"/>
        </a:p>
      </dgm:t>
    </dgm:pt>
    <dgm:pt modelId="{B1BEFE74-8DC7-2D4A-BD0F-E777EC81453D}" type="sibTrans" cxnId="{C311C796-CBE6-EA4E-9CEB-F5058AAB7316}">
      <dgm:prSet/>
      <dgm:spPr/>
      <dgm:t>
        <a:bodyPr/>
        <a:lstStyle/>
        <a:p>
          <a:endParaRPr lang="en-GB"/>
        </a:p>
      </dgm:t>
    </dgm:pt>
    <dgm:pt modelId="{8A313749-8D78-CC48-A840-D502A6194D20}">
      <dgm:prSet custT="1"/>
      <dgm:spPr/>
      <dgm:t>
        <a:bodyPr/>
        <a:lstStyle/>
        <a:p>
          <a:r>
            <a:rPr lang="en-GB" sz="2800" dirty="0" err="1"/>
            <a:t>Implementatie</a:t>
          </a:r>
          <a:r>
            <a:rPr lang="en-GB" sz="2800" dirty="0"/>
            <a:t> diagram</a:t>
          </a:r>
          <a:endParaRPr lang="en-BE" sz="2800" dirty="0"/>
        </a:p>
      </dgm:t>
    </dgm:pt>
    <dgm:pt modelId="{11C2C4B1-2BB6-F946-8065-D2D480E5ED65}" type="parTrans" cxnId="{5B670C61-6220-B240-BEF3-69B8D12F71ED}">
      <dgm:prSet/>
      <dgm:spPr/>
      <dgm:t>
        <a:bodyPr/>
        <a:lstStyle/>
        <a:p>
          <a:endParaRPr lang="en-GB"/>
        </a:p>
      </dgm:t>
    </dgm:pt>
    <dgm:pt modelId="{EB89EB65-D258-E444-BB23-5E82688F14A8}" type="sibTrans" cxnId="{5B670C61-6220-B240-BEF3-69B8D12F71ED}">
      <dgm:prSet/>
      <dgm:spPr/>
      <dgm:t>
        <a:bodyPr/>
        <a:lstStyle/>
        <a:p>
          <a:endParaRPr lang="en-GB"/>
        </a:p>
      </dgm:t>
    </dgm:pt>
    <dgm:pt modelId="{0BDB6FBD-42FA-BF49-92D7-EDFBCBDC6B42}" type="pres">
      <dgm:prSet presAssocID="{2538B546-40AF-5243-B849-63D073D65D9D}" presName="matrix" presStyleCnt="0">
        <dgm:presLayoutVars>
          <dgm:chMax val="1"/>
          <dgm:dir/>
          <dgm:resizeHandles val="exact"/>
        </dgm:presLayoutVars>
      </dgm:prSet>
      <dgm:spPr/>
    </dgm:pt>
    <dgm:pt modelId="{02F41313-E277-4142-BDCE-2A3F906E460F}" type="pres">
      <dgm:prSet presAssocID="{2538B546-40AF-5243-B849-63D073D65D9D}" presName="diamond" presStyleLbl="bgShp" presStyleIdx="0" presStyleCnt="1" custScaleX="202232"/>
      <dgm:spPr/>
    </dgm:pt>
    <dgm:pt modelId="{D8BEAAB5-21A2-2E4D-8DA9-F2AD3689BEFA}" type="pres">
      <dgm:prSet presAssocID="{2538B546-40AF-5243-B849-63D073D65D9D}" presName="quad1" presStyleLbl="node1" presStyleIdx="0" presStyleCnt="4" custScaleX="167583" custLinFactNeighborX="-57616" custLinFactNeighborY="-2726">
        <dgm:presLayoutVars>
          <dgm:chMax val="0"/>
          <dgm:chPref val="0"/>
          <dgm:bulletEnabled val="1"/>
        </dgm:presLayoutVars>
      </dgm:prSet>
      <dgm:spPr/>
    </dgm:pt>
    <dgm:pt modelId="{A90C5DEC-B4F6-2D42-8DD6-4E2A4D3D212C}" type="pres">
      <dgm:prSet presAssocID="{2538B546-40AF-5243-B849-63D073D65D9D}" presName="quad2" presStyleLbl="node1" presStyleIdx="1" presStyleCnt="4" custScaleX="190915" custLinFactNeighborX="57707" custLinFactNeighborY="-2726">
        <dgm:presLayoutVars>
          <dgm:chMax val="0"/>
          <dgm:chPref val="0"/>
          <dgm:bulletEnabled val="1"/>
        </dgm:presLayoutVars>
      </dgm:prSet>
      <dgm:spPr/>
    </dgm:pt>
    <dgm:pt modelId="{39BEE148-385F-E541-B465-EFB2C99BD9EE}" type="pres">
      <dgm:prSet presAssocID="{2538B546-40AF-5243-B849-63D073D65D9D}" presName="quad3" presStyleLbl="node1" presStyleIdx="2" presStyleCnt="4" custScaleX="186788" custLinFactNeighborX="-57616" custLinFactNeighborY="2386">
        <dgm:presLayoutVars>
          <dgm:chMax val="0"/>
          <dgm:chPref val="0"/>
          <dgm:bulletEnabled val="1"/>
        </dgm:presLayoutVars>
      </dgm:prSet>
      <dgm:spPr/>
    </dgm:pt>
    <dgm:pt modelId="{15F960D7-68AC-034F-80B5-3C7B3B36E670}" type="pres">
      <dgm:prSet presAssocID="{2538B546-40AF-5243-B849-63D073D65D9D}" presName="quad4" presStyleLbl="node1" presStyleIdx="3" presStyleCnt="4" custScaleX="190632" custLinFactNeighborX="65297" custLinFactNeighborY="-815">
        <dgm:presLayoutVars>
          <dgm:chMax val="0"/>
          <dgm:chPref val="0"/>
          <dgm:bulletEnabled val="1"/>
        </dgm:presLayoutVars>
      </dgm:prSet>
      <dgm:spPr/>
    </dgm:pt>
  </dgm:ptLst>
  <dgm:cxnLst>
    <dgm:cxn modelId="{ACE37328-2499-9A48-AD93-C121D9314B84}" type="presOf" srcId="{8A313749-8D78-CC48-A840-D502A6194D20}" destId="{15F960D7-68AC-034F-80B5-3C7B3B36E670}" srcOrd="0" destOrd="0" presId="urn:microsoft.com/office/officeart/2005/8/layout/matrix3"/>
    <dgm:cxn modelId="{B7AAD632-F23D-4D40-A3E4-BF975D6BDF76}" type="presOf" srcId="{1D5CB531-3C64-8B41-A02E-7DF6C0EBA100}" destId="{D8BEAAB5-21A2-2E4D-8DA9-F2AD3689BEFA}" srcOrd="0" destOrd="0" presId="urn:microsoft.com/office/officeart/2005/8/layout/matrix3"/>
    <dgm:cxn modelId="{5696AE51-26DA-934E-89CC-1D1232363D5A}" srcId="{2538B546-40AF-5243-B849-63D073D65D9D}" destId="{1D5CB531-3C64-8B41-A02E-7DF6C0EBA100}" srcOrd="0" destOrd="0" parTransId="{E46D8C0F-05BE-2F44-9765-789C18236D39}" sibTransId="{AFCAF0F1-A140-F64F-AB5D-1CEAEBF54833}"/>
    <dgm:cxn modelId="{CAB0BD52-93C8-D24E-9B10-E2A20F98C0C6}" type="presOf" srcId="{82DEB48F-B160-254E-AF88-B2B6ED9CFD39}" destId="{39BEE148-385F-E541-B465-EFB2C99BD9EE}" srcOrd="0" destOrd="0" presId="urn:microsoft.com/office/officeart/2005/8/layout/matrix3"/>
    <dgm:cxn modelId="{5B670C61-6220-B240-BEF3-69B8D12F71ED}" srcId="{2538B546-40AF-5243-B849-63D073D65D9D}" destId="{8A313749-8D78-CC48-A840-D502A6194D20}" srcOrd="3" destOrd="0" parTransId="{11C2C4B1-2BB6-F946-8065-D2D480E5ED65}" sibTransId="{EB89EB65-D258-E444-BB23-5E82688F14A8}"/>
    <dgm:cxn modelId="{03C1CA81-E885-DB4E-BC47-05EE96A50FF2}" srcId="{2538B546-40AF-5243-B849-63D073D65D9D}" destId="{CD873147-56B2-5F43-8CC3-D2DE63B3350E}" srcOrd="1" destOrd="0" parTransId="{C23A2814-957D-7749-AE38-A71CC5E30823}" sibTransId="{D4868B3A-51FA-8247-9439-875A8EC79F45}"/>
    <dgm:cxn modelId="{C311C796-CBE6-EA4E-9CEB-F5058AAB7316}" srcId="{2538B546-40AF-5243-B849-63D073D65D9D}" destId="{82DEB48F-B160-254E-AF88-B2B6ED9CFD39}" srcOrd="2" destOrd="0" parTransId="{302BE7B2-808C-7943-8B2E-38DD9F3910A8}" sibTransId="{B1BEFE74-8DC7-2D4A-BD0F-E777EC81453D}"/>
    <dgm:cxn modelId="{9007E69F-F740-A641-AEB9-42DD5B6E85B3}" type="presOf" srcId="{2538B546-40AF-5243-B849-63D073D65D9D}" destId="{0BDB6FBD-42FA-BF49-92D7-EDFBCBDC6B42}" srcOrd="0" destOrd="0" presId="urn:microsoft.com/office/officeart/2005/8/layout/matrix3"/>
    <dgm:cxn modelId="{5E7F77AA-9765-AF4F-BA33-CF7B7E1182E8}" type="presOf" srcId="{CD873147-56B2-5F43-8CC3-D2DE63B3350E}" destId="{A90C5DEC-B4F6-2D42-8DD6-4E2A4D3D212C}" srcOrd="0" destOrd="0" presId="urn:microsoft.com/office/officeart/2005/8/layout/matrix3"/>
    <dgm:cxn modelId="{8020D0F4-CA90-3F4B-A745-E0C236BBFF08}" type="presParOf" srcId="{0BDB6FBD-42FA-BF49-92D7-EDFBCBDC6B42}" destId="{02F41313-E277-4142-BDCE-2A3F906E460F}" srcOrd="0" destOrd="0" presId="urn:microsoft.com/office/officeart/2005/8/layout/matrix3"/>
    <dgm:cxn modelId="{55DD6272-4153-8342-9A7D-1D41E8C12F4F}" type="presParOf" srcId="{0BDB6FBD-42FA-BF49-92D7-EDFBCBDC6B42}" destId="{D8BEAAB5-21A2-2E4D-8DA9-F2AD3689BEFA}" srcOrd="1" destOrd="0" presId="urn:microsoft.com/office/officeart/2005/8/layout/matrix3"/>
    <dgm:cxn modelId="{C9DC4974-5FAA-A545-9D51-88BA27DF9B99}" type="presParOf" srcId="{0BDB6FBD-42FA-BF49-92D7-EDFBCBDC6B42}" destId="{A90C5DEC-B4F6-2D42-8DD6-4E2A4D3D212C}" srcOrd="2" destOrd="0" presId="urn:microsoft.com/office/officeart/2005/8/layout/matrix3"/>
    <dgm:cxn modelId="{2A99E2A3-E406-FB49-B67A-F5C72AE85FBB}" type="presParOf" srcId="{0BDB6FBD-42FA-BF49-92D7-EDFBCBDC6B42}" destId="{39BEE148-385F-E541-B465-EFB2C99BD9EE}" srcOrd="3" destOrd="0" presId="urn:microsoft.com/office/officeart/2005/8/layout/matrix3"/>
    <dgm:cxn modelId="{9A0822A5-B87E-1B40-9680-4C6810172C0F}" type="presParOf" srcId="{0BDB6FBD-42FA-BF49-92D7-EDFBCBDC6B42}" destId="{15F960D7-68AC-034F-80B5-3C7B3B36E670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1432183-2FDC-F846-87A5-A04A6D7EA05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DD577578-6A6F-D140-B0A3-C8F06D215E91}">
      <dgm:prSet/>
      <dgm:spPr/>
      <dgm:t>
        <a:bodyPr/>
        <a:lstStyle/>
        <a:p>
          <a:r>
            <a:rPr lang="en-GB"/>
            <a:t>Observeren werknemers</a:t>
          </a:r>
          <a:endParaRPr lang="en-BE"/>
        </a:p>
      </dgm:t>
    </dgm:pt>
    <dgm:pt modelId="{F40B8B6F-8C62-254F-9EDE-D7B1B78D822B}" type="parTrans" cxnId="{EC46D403-CDD5-9745-9A79-A2C06013CAB7}">
      <dgm:prSet/>
      <dgm:spPr/>
      <dgm:t>
        <a:bodyPr/>
        <a:lstStyle/>
        <a:p>
          <a:endParaRPr lang="en-GB"/>
        </a:p>
      </dgm:t>
    </dgm:pt>
    <dgm:pt modelId="{F848EE7A-5D0D-A749-AAA8-FE3C52BE721F}" type="sibTrans" cxnId="{EC46D403-CDD5-9745-9A79-A2C06013CAB7}">
      <dgm:prSet/>
      <dgm:spPr/>
      <dgm:t>
        <a:bodyPr/>
        <a:lstStyle/>
        <a:p>
          <a:endParaRPr lang="en-GB"/>
        </a:p>
      </dgm:t>
    </dgm:pt>
    <dgm:pt modelId="{D1B24E8B-6D30-7443-94E9-4304F88D1B94}">
      <dgm:prSet/>
      <dgm:spPr/>
      <dgm:t>
        <a:bodyPr/>
        <a:lstStyle/>
        <a:p>
          <a:r>
            <a:rPr lang="en-GB"/>
            <a:t>- Ze doen niet wat ze zeggen/denken dat ze doen</a:t>
          </a:r>
          <a:endParaRPr lang="en-BE"/>
        </a:p>
      </dgm:t>
    </dgm:pt>
    <dgm:pt modelId="{5EDA7309-496F-764D-AE2E-346310A3AE8D}" type="parTrans" cxnId="{5B047160-8D4F-1E42-A552-BAB9EEB6BED1}">
      <dgm:prSet/>
      <dgm:spPr/>
      <dgm:t>
        <a:bodyPr/>
        <a:lstStyle/>
        <a:p>
          <a:endParaRPr lang="en-GB"/>
        </a:p>
      </dgm:t>
    </dgm:pt>
    <dgm:pt modelId="{EA21D4E3-D6DA-F34A-9B35-8E5E44EF37E8}" type="sibTrans" cxnId="{5B047160-8D4F-1E42-A552-BAB9EEB6BED1}">
      <dgm:prSet/>
      <dgm:spPr/>
      <dgm:t>
        <a:bodyPr/>
        <a:lstStyle/>
        <a:p>
          <a:endParaRPr lang="en-GB"/>
        </a:p>
      </dgm:t>
    </dgm:pt>
    <dgm:pt modelId="{4BE6300C-26CF-6C42-9884-B61A0AB6C9F0}">
      <dgm:prSet/>
      <dgm:spPr/>
      <dgm:t>
        <a:bodyPr/>
        <a:lstStyle/>
        <a:p>
          <a:r>
            <a:rPr lang="en-GB"/>
            <a:t>- Op voorhand duidelijk doel aangeven</a:t>
          </a:r>
          <a:endParaRPr lang="en-BE"/>
        </a:p>
      </dgm:t>
    </dgm:pt>
    <dgm:pt modelId="{C259A7A5-BF0C-504C-B697-CF4FB6604D25}" type="parTrans" cxnId="{9247111A-66C1-6141-BD14-B10897A797DC}">
      <dgm:prSet/>
      <dgm:spPr/>
      <dgm:t>
        <a:bodyPr/>
        <a:lstStyle/>
        <a:p>
          <a:endParaRPr lang="en-GB"/>
        </a:p>
      </dgm:t>
    </dgm:pt>
    <dgm:pt modelId="{E91C5728-E148-B845-AB75-0974D13D6A59}" type="sibTrans" cxnId="{9247111A-66C1-6141-BD14-B10897A797DC}">
      <dgm:prSet/>
      <dgm:spPr/>
      <dgm:t>
        <a:bodyPr/>
        <a:lstStyle/>
        <a:p>
          <a:endParaRPr lang="en-GB"/>
        </a:p>
      </dgm:t>
    </dgm:pt>
    <dgm:pt modelId="{CDD8131E-1C4C-264F-A88D-DE18C20880A7}">
      <dgm:prSet/>
      <dgm:spPr/>
      <dgm:t>
        <a:bodyPr/>
        <a:lstStyle/>
        <a:p>
          <a:r>
            <a:rPr lang="en-GB"/>
            <a:t>- Juiste/meerdere mensen observeren</a:t>
          </a:r>
          <a:endParaRPr lang="en-BE"/>
        </a:p>
      </dgm:t>
    </dgm:pt>
    <dgm:pt modelId="{7DDC9D06-DA93-4F4E-A809-BBA35822B162}" type="parTrans" cxnId="{3221E4D1-B293-234C-A5CD-138186A0BB85}">
      <dgm:prSet/>
      <dgm:spPr/>
      <dgm:t>
        <a:bodyPr/>
        <a:lstStyle/>
        <a:p>
          <a:endParaRPr lang="en-GB"/>
        </a:p>
      </dgm:t>
    </dgm:pt>
    <dgm:pt modelId="{7C670643-9B53-5C40-B578-DCB3623C6875}" type="sibTrans" cxnId="{3221E4D1-B293-234C-A5CD-138186A0BB85}">
      <dgm:prSet/>
      <dgm:spPr/>
      <dgm:t>
        <a:bodyPr/>
        <a:lstStyle/>
        <a:p>
          <a:endParaRPr lang="en-GB"/>
        </a:p>
      </dgm:t>
    </dgm:pt>
    <dgm:pt modelId="{06C4D1F5-3994-A64D-B0E4-FC24FBF885FF}">
      <dgm:prSet/>
      <dgm:spPr/>
      <dgm:t>
        <a:bodyPr/>
        <a:lstStyle/>
        <a:p>
          <a:r>
            <a:rPr lang="en-GB"/>
            <a:t>- “walk the path” (tijd, onwil vs buy-in)</a:t>
          </a:r>
          <a:endParaRPr lang="en-BE"/>
        </a:p>
      </dgm:t>
    </dgm:pt>
    <dgm:pt modelId="{C51C8178-B573-1B44-BE4E-6F528E7B055C}" type="parTrans" cxnId="{45E0A364-FF98-264A-8397-A80904A8CD66}">
      <dgm:prSet/>
      <dgm:spPr/>
      <dgm:t>
        <a:bodyPr/>
        <a:lstStyle/>
        <a:p>
          <a:endParaRPr lang="en-GB"/>
        </a:p>
      </dgm:t>
    </dgm:pt>
    <dgm:pt modelId="{3E601BDD-82B9-0A45-993B-437E4222D8D8}" type="sibTrans" cxnId="{45E0A364-FF98-264A-8397-A80904A8CD66}">
      <dgm:prSet/>
      <dgm:spPr/>
      <dgm:t>
        <a:bodyPr/>
        <a:lstStyle/>
        <a:p>
          <a:endParaRPr lang="en-GB"/>
        </a:p>
      </dgm:t>
    </dgm:pt>
    <dgm:pt modelId="{60357C25-87B4-1447-82B5-84C157074C5D}" type="pres">
      <dgm:prSet presAssocID="{D1432183-2FDC-F846-87A5-A04A6D7EA05C}" presName="linear" presStyleCnt="0">
        <dgm:presLayoutVars>
          <dgm:animLvl val="lvl"/>
          <dgm:resizeHandles val="exact"/>
        </dgm:presLayoutVars>
      </dgm:prSet>
      <dgm:spPr/>
    </dgm:pt>
    <dgm:pt modelId="{75A9EFCB-E4CA-C74C-8DAF-3113C0281805}" type="pres">
      <dgm:prSet presAssocID="{DD577578-6A6F-D140-B0A3-C8F06D215E91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82F3F48F-9F57-7741-AA2C-A4E353C5865C}" type="pres">
      <dgm:prSet presAssocID="{DD577578-6A6F-D140-B0A3-C8F06D215E91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EC46D403-CDD5-9745-9A79-A2C06013CAB7}" srcId="{D1432183-2FDC-F846-87A5-A04A6D7EA05C}" destId="{DD577578-6A6F-D140-B0A3-C8F06D215E91}" srcOrd="0" destOrd="0" parTransId="{F40B8B6F-8C62-254F-9EDE-D7B1B78D822B}" sibTransId="{F848EE7A-5D0D-A749-AAA8-FE3C52BE721F}"/>
    <dgm:cxn modelId="{3587060E-C77F-E743-8599-9DBBBCA81280}" type="presOf" srcId="{06C4D1F5-3994-A64D-B0E4-FC24FBF885FF}" destId="{82F3F48F-9F57-7741-AA2C-A4E353C5865C}" srcOrd="0" destOrd="3" presId="urn:microsoft.com/office/officeart/2005/8/layout/vList2"/>
    <dgm:cxn modelId="{9247111A-66C1-6141-BD14-B10897A797DC}" srcId="{DD577578-6A6F-D140-B0A3-C8F06D215E91}" destId="{4BE6300C-26CF-6C42-9884-B61A0AB6C9F0}" srcOrd="1" destOrd="0" parTransId="{C259A7A5-BF0C-504C-B697-CF4FB6604D25}" sibTransId="{E91C5728-E148-B845-AB75-0974D13D6A59}"/>
    <dgm:cxn modelId="{1DF5EA31-D56C-C043-B43F-9AB41953DF03}" type="presOf" srcId="{4BE6300C-26CF-6C42-9884-B61A0AB6C9F0}" destId="{82F3F48F-9F57-7741-AA2C-A4E353C5865C}" srcOrd="0" destOrd="1" presId="urn:microsoft.com/office/officeart/2005/8/layout/vList2"/>
    <dgm:cxn modelId="{5B047160-8D4F-1E42-A552-BAB9EEB6BED1}" srcId="{DD577578-6A6F-D140-B0A3-C8F06D215E91}" destId="{D1B24E8B-6D30-7443-94E9-4304F88D1B94}" srcOrd="0" destOrd="0" parTransId="{5EDA7309-496F-764D-AE2E-346310A3AE8D}" sibTransId="{EA21D4E3-D6DA-F34A-9B35-8E5E44EF37E8}"/>
    <dgm:cxn modelId="{45E0A364-FF98-264A-8397-A80904A8CD66}" srcId="{DD577578-6A6F-D140-B0A3-C8F06D215E91}" destId="{06C4D1F5-3994-A64D-B0E4-FC24FBF885FF}" srcOrd="3" destOrd="0" parTransId="{C51C8178-B573-1B44-BE4E-6F528E7B055C}" sibTransId="{3E601BDD-82B9-0A45-993B-437E4222D8D8}"/>
    <dgm:cxn modelId="{1ACFFA73-616B-5546-835A-189E1E1A701E}" type="presOf" srcId="{D1432183-2FDC-F846-87A5-A04A6D7EA05C}" destId="{60357C25-87B4-1447-82B5-84C157074C5D}" srcOrd="0" destOrd="0" presId="urn:microsoft.com/office/officeart/2005/8/layout/vList2"/>
    <dgm:cxn modelId="{8D964194-F519-2241-AAE5-24801E53977F}" type="presOf" srcId="{CDD8131E-1C4C-264F-A88D-DE18C20880A7}" destId="{82F3F48F-9F57-7741-AA2C-A4E353C5865C}" srcOrd="0" destOrd="2" presId="urn:microsoft.com/office/officeart/2005/8/layout/vList2"/>
    <dgm:cxn modelId="{6DDACCC8-3023-DD4E-9CB7-A01CF16A4FC2}" type="presOf" srcId="{D1B24E8B-6D30-7443-94E9-4304F88D1B94}" destId="{82F3F48F-9F57-7741-AA2C-A4E353C5865C}" srcOrd="0" destOrd="0" presId="urn:microsoft.com/office/officeart/2005/8/layout/vList2"/>
    <dgm:cxn modelId="{3221E4D1-B293-234C-A5CD-138186A0BB85}" srcId="{DD577578-6A6F-D140-B0A3-C8F06D215E91}" destId="{CDD8131E-1C4C-264F-A88D-DE18C20880A7}" srcOrd="2" destOrd="0" parTransId="{7DDC9D06-DA93-4F4E-A809-BBA35822B162}" sibTransId="{7C670643-9B53-5C40-B578-DCB3623C6875}"/>
    <dgm:cxn modelId="{6C026FF7-39C2-554E-8B4F-434759C6C962}" type="presOf" srcId="{DD577578-6A6F-D140-B0A3-C8F06D215E91}" destId="{75A9EFCB-E4CA-C74C-8DAF-3113C0281805}" srcOrd="0" destOrd="0" presId="urn:microsoft.com/office/officeart/2005/8/layout/vList2"/>
    <dgm:cxn modelId="{7C7C71CF-28EC-304B-8D14-5EA5A09A9357}" type="presParOf" srcId="{60357C25-87B4-1447-82B5-84C157074C5D}" destId="{75A9EFCB-E4CA-C74C-8DAF-3113C0281805}" srcOrd="0" destOrd="0" presId="urn:microsoft.com/office/officeart/2005/8/layout/vList2"/>
    <dgm:cxn modelId="{99718DB1-88E7-AF4C-88FE-FBD5F6C94935}" type="presParOf" srcId="{60357C25-87B4-1447-82B5-84C157074C5D}" destId="{82F3F48F-9F57-7741-AA2C-A4E353C5865C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6099A6F-4F9C-1F49-A4B1-5107D987673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1370E102-BA2A-234E-BF8D-8B9E45AF467F}">
      <dgm:prSet/>
      <dgm:spPr/>
      <dgm:t>
        <a:bodyPr/>
        <a:lstStyle/>
        <a:p>
          <a:r>
            <a:rPr lang="en-GB"/>
            <a:t>Bedrijfsdocumenten  </a:t>
          </a:r>
          <a:endParaRPr lang="en-BE"/>
        </a:p>
      </dgm:t>
    </dgm:pt>
    <dgm:pt modelId="{087E6183-5FD7-CF4A-B326-A956E2C26CE0}" type="parTrans" cxnId="{B07E6609-3E56-EA41-B292-11940A195582}">
      <dgm:prSet/>
      <dgm:spPr/>
      <dgm:t>
        <a:bodyPr/>
        <a:lstStyle/>
        <a:p>
          <a:endParaRPr lang="en-GB"/>
        </a:p>
      </dgm:t>
    </dgm:pt>
    <dgm:pt modelId="{B5C60FF0-A488-6941-91AD-983E8EA1FC11}" type="sibTrans" cxnId="{B07E6609-3E56-EA41-B292-11940A195582}">
      <dgm:prSet/>
      <dgm:spPr/>
      <dgm:t>
        <a:bodyPr/>
        <a:lstStyle/>
        <a:p>
          <a:endParaRPr lang="en-GB"/>
        </a:p>
      </dgm:t>
    </dgm:pt>
    <dgm:pt modelId="{F284D53A-59A4-1F46-8290-2B81E96031AD}" type="pres">
      <dgm:prSet presAssocID="{16099A6F-4F9C-1F49-A4B1-5107D9876738}" presName="linear" presStyleCnt="0">
        <dgm:presLayoutVars>
          <dgm:animLvl val="lvl"/>
          <dgm:resizeHandles val="exact"/>
        </dgm:presLayoutVars>
      </dgm:prSet>
      <dgm:spPr/>
    </dgm:pt>
    <dgm:pt modelId="{FAFBCD9F-1728-6A43-B67F-6A3062DE0F20}" type="pres">
      <dgm:prSet presAssocID="{1370E102-BA2A-234E-BF8D-8B9E45AF467F}" presName="parentText" presStyleLbl="node1" presStyleIdx="0" presStyleCnt="1" custLinFactNeighborX="237" custLinFactNeighborY="-97938">
        <dgm:presLayoutVars>
          <dgm:chMax val="0"/>
          <dgm:bulletEnabled val="1"/>
        </dgm:presLayoutVars>
      </dgm:prSet>
      <dgm:spPr/>
    </dgm:pt>
  </dgm:ptLst>
  <dgm:cxnLst>
    <dgm:cxn modelId="{B07E6609-3E56-EA41-B292-11940A195582}" srcId="{16099A6F-4F9C-1F49-A4B1-5107D9876738}" destId="{1370E102-BA2A-234E-BF8D-8B9E45AF467F}" srcOrd="0" destOrd="0" parTransId="{087E6183-5FD7-CF4A-B326-A956E2C26CE0}" sibTransId="{B5C60FF0-A488-6941-91AD-983E8EA1FC11}"/>
    <dgm:cxn modelId="{6EA03669-5504-2F4D-AA3C-18804855016B}" type="presOf" srcId="{16099A6F-4F9C-1F49-A4B1-5107D9876738}" destId="{F284D53A-59A4-1F46-8290-2B81E96031AD}" srcOrd="0" destOrd="0" presId="urn:microsoft.com/office/officeart/2005/8/layout/vList2"/>
    <dgm:cxn modelId="{17E1E0DF-75C2-3248-9B25-333CD7F77D70}" type="presOf" srcId="{1370E102-BA2A-234E-BF8D-8B9E45AF467F}" destId="{FAFBCD9F-1728-6A43-B67F-6A3062DE0F20}" srcOrd="0" destOrd="0" presId="urn:microsoft.com/office/officeart/2005/8/layout/vList2"/>
    <dgm:cxn modelId="{88EC8FAD-C848-AA44-8167-A34A743F0274}" type="presParOf" srcId="{F284D53A-59A4-1F46-8290-2B81E96031AD}" destId="{FAFBCD9F-1728-6A43-B67F-6A3062DE0F2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A7EA179-A124-EE4E-9755-FB52315F368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B5C71B7-2902-F944-8712-C74DCEEE7D8D}">
      <dgm:prSet/>
      <dgm:spPr/>
      <dgm:t>
        <a:bodyPr/>
        <a:lstStyle/>
        <a:p>
          <a:r>
            <a:rPr lang="en-GB"/>
            <a:t>Prototyping 			</a:t>
          </a:r>
          <a:endParaRPr lang="en-BE"/>
        </a:p>
      </dgm:t>
    </dgm:pt>
    <dgm:pt modelId="{96884013-6678-A64E-BB39-71F3984D8ECB}" type="parTrans" cxnId="{B43D5449-0DA4-4747-8337-0E62865C8691}">
      <dgm:prSet/>
      <dgm:spPr/>
      <dgm:t>
        <a:bodyPr/>
        <a:lstStyle/>
        <a:p>
          <a:endParaRPr lang="en-GB"/>
        </a:p>
      </dgm:t>
    </dgm:pt>
    <dgm:pt modelId="{781C7319-9CF0-2344-9675-96776D777912}" type="sibTrans" cxnId="{B43D5449-0DA4-4747-8337-0E62865C8691}">
      <dgm:prSet/>
      <dgm:spPr/>
      <dgm:t>
        <a:bodyPr/>
        <a:lstStyle/>
        <a:p>
          <a:endParaRPr lang="en-GB"/>
        </a:p>
      </dgm:t>
    </dgm:pt>
    <dgm:pt modelId="{F180EEB7-910D-864E-821C-798540282CB0}">
      <dgm:prSet/>
      <dgm:spPr/>
      <dgm:t>
        <a:bodyPr/>
        <a:lstStyle/>
        <a:p>
          <a:pPr>
            <a:buNone/>
          </a:pPr>
          <a:r>
            <a:rPr lang="en-GB" altLang="nl-BE" dirty="0">
              <a:solidFill>
                <a:srgbClr val="000000"/>
              </a:solidFill>
            </a:rPr>
            <a:t>Papier, mock-up tools </a:t>
          </a:r>
          <a:r>
            <a:rPr lang="en-GB" altLang="nl-BE" dirty="0" err="1">
              <a:solidFill>
                <a:srgbClr val="000000"/>
              </a:solidFill>
            </a:rPr>
            <a:t>zoals</a:t>
          </a:r>
          <a:r>
            <a:rPr lang="en-GB" altLang="nl-BE" dirty="0">
              <a:solidFill>
                <a:srgbClr val="000000"/>
              </a:solidFill>
            </a:rPr>
            <a:t> </a:t>
          </a:r>
          <a:r>
            <a:rPr lang="en-GB" altLang="nl-BE" dirty="0">
              <a:solidFill>
                <a:srgbClr val="CCCCFF"/>
              </a:solidFill>
              <a:hlinkClick xmlns:r="http://schemas.openxmlformats.org/officeDocument/2006/relationships" r:id="rId1"/>
            </a:rPr>
            <a:t>https://balsamiq.cloud</a:t>
          </a:r>
          <a:r>
            <a:rPr lang="en-GB" altLang="nl-BE" dirty="0">
              <a:solidFill>
                <a:srgbClr val="CCCCFF"/>
              </a:solidFill>
            </a:rPr>
            <a:t>, </a:t>
          </a:r>
          <a:r>
            <a:rPr lang="en-GB" altLang="nl-BE" dirty="0" err="1">
              <a:solidFill>
                <a:srgbClr val="CCCCFF"/>
              </a:solidFill>
            </a:rPr>
            <a:t>mockupbuilder.com</a:t>
          </a:r>
          <a:r>
            <a:rPr lang="en-GB" altLang="nl-BE" dirty="0">
              <a:solidFill>
                <a:srgbClr val="CCCCFF"/>
              </a:solidFill>
            </a:rPr>
            <a:t>, …</a:t>
          </a:r>
          <a:endParaRPr lang="en-GB" altLang="nl-BE" dirty="0">
            <a:solidFill>
              <a:srgbClr val="000000"/>
            </a:solidFill>
          </a:endParaRPr>
        </a:p>
      </dgm:t>
    </dgm:pt>
    <dgm:pt modelId="{C5C7DB9F-47A2-9843-A8B1-95FCB0B3FD93}" type="parTrans" cxnId="{EF4B794C-EED8-4943-8D75-2F24D9CA29BB}">
      <dgm:prSet/>
      <dgm:spPr/>
      <dgm:t>
        <a:bodyPr/>
        <a:lstStyle/>
        <a:p>
          <a:endParaRPr lang="en-GB"/>
        </a:p>
      </dgm:t>
    </dgm:pt>
    <dgm:pt modelId="{8D4071AC-D6DA-E545-9D1E-370B3F08C0E1}" type="sibTrans" cxnId="{EF4B794C-EED8-4943-8D75-2F24D9CA29BB}">
      <dgm:prSet/>
      <dgm:spPr/>
      <dgm:t>
        <a:bodyPr/>
        <a:lstStyle/>
        <a:p>
          <a:endParaRPr lang="en-GB"/>
        </a:p>
      </dgm:t>
    </dgm:pt>
    <dgm:pt modelId="{4417081C-AEBC-554A-B062-5742F3C19ADB}" type="pres">
      <dgm:prSet presAssocID="{4A7EA179-A124-EE4E-9755-FB52315F3687}" presName="linear" presStyleCnt="0">
        <dgm:presLayoutVars>
          <dgm:animLvl val="lvl"/>
          <dgm:resizeHandles val="exact"/>
        </dgm:presLayoutVars>
      </dgm:prSet>
      <dgm:spPr/>
    </dgm:pt>
    <dgm:pt modelId="{12F16C49-0702-0148-9D5B-62FB992EE44C}" type="pres">
      <dgm:prSet presAssocID="{FB5C71B7-2902-F944-8712-C74DCEEE7D8D}" presName="parentText" presStyleLbl="node1" presStyleIdx="0" presStyleCnt="1" custScaleY="37603">
        <dgm:presLayoutVars>
          <dgm:chMax val="0"/>
          <dgm:bulletEnabled val="1"/>
        </dgm:presLayoutVars>
      </dgm:prSet>
      <dgm:spPr/>
    </dgm:pt>
    <dgm:pt modelId="{41402B00-3997-D54C-8391-0D9E7EE8677E}" type="pres">
      <dgm:prSet presAssocID="{FB5C71B7-2902-F944-8712-C74DCEEE7D8D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B43D5449-0DA4-4747-8337-0E62865C8691}" srcId="{4A7EA179-A124-EE4E-9755-FB52315F3687}" destId="{FB5C71B7-2902-F944-8712-C74DCEEE7D8D}" srcOrd="0" destOrd="0" parTransId="{96884013-6678-A64E-BB39-71F3984D8ECB}" sibTransId="{781C7319-9CF0-2344-9675-96776D777912}"/>
    <dgm:cxn modelId="{EF4B794C-EED8-4943-8D75-2F24D9CA29BB}" srcId="{FB5C71B7-2902-F944-8712-C74DCEEE7D8D}" destId="{F180EEB7-910D-864E-821C-798540282CB0}" srcOrd="0" destOrd="0" parTransId="{C5C7DB9F-47A2-9843-A8B1-95FCB0B3FD93}" sibTransId="{8D4071AC-D6DA-E545-9D1E-370B3F08C0E1}"/>
    <dgm:cxn modelId="{25FA1A7F-9A66-EB46-ACCC-D0BA0D754163}" type="presOf" srcId="{4A7EA179-A124-EE4E-9755-FB52315F3687}" destId="{4417081C-AEBC-554A-B062-5742F3C19ADB}" srcOrd="0" destOrd="0" presId="urn:microsoft.com/office/officeart/2005/8/layout/vList2"/>
    <dgm:cxn modelId="{2B0453BD-9C05-F847-9C48-102FDB3F7591}" type="presOf" srcId="{FB5C71B7-2902-F944-8712-C74DCEEE7D8D}" destId="{12F16C49-0702-0148-9D5B-62FB992EE44C}" srcOrd="0" destOrd="0" presId="urn:microsoft.com/office/officeart/2005/8/layout/vList2"/>
    <dgm:cxn modelId="{179A30CA-C30D-404A-BED8-66A8532392D7}" type="presOf" srcId="{F180EEB7-910D-864E-821C-798540282CB0}" destId="{41402B00-3997-D54C-8391-0D9E7EE8677E}" srcOrd="0" destOrd="0" presId="urn:microsoft.com/office/officeart/2005/8/layout/vList2"/>
    <dgm:cxn modelId="{778DAECB-17C8-E24D-AB7D-D5F295B21410}" type="presParOf" srcId="{4417081C-AEBC-554A-B062-5742F3C19ADB}" destId="{12F16C49-0702-0148-9D5B-62FB992EE44C}" srcOrd="0" destOrd="0" presId="urn:microsoft.com/office/officeart/2005/8/layout/vList2"/>
    <dgm:cxn modelId="{AFDDFD80-AB43-DA45-BEED-8A0844A8D65E}" type="presParOf" srcId="{4417081C-AEBC-554A-B062-5742F3C19ADB}" destId="{41402B00-3997-D54C-8391-0D9E7EE8677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EB76B77-5A69-1C4E-B06D-6568E23088FF}" type="doc">
      <dgm:prSet loTypeId="urn:microsoft.com/office/officeart/2005/8/layout/matrix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D49C70A-4064-F24B-8378-D270087CAAA0}">
      <dgm:prSet custT="1"/>
      <dgm:spPr/>
      <dgm:t>
        <a:bodyPr/>
        <a:lstStyle/>
        <a:p>
          <a:pPr algn="l"/>
          <a:r>
            <a:rPr lang="en-GB" sz="3200"/>
            <a:t>Requirementsdiagram</a:t>
          </a:r>
          <a:endParaRPr lang="en-BE" sz="3200" dirty="0"/>
        </a:p>
      </dgm:t>
    </dgm:pt>
    <dgm:pt modelId="{AF3D0273-4D1C-C44B-BDC1-095E2C25782B}" type="parTrans" cxnId="{E805C843-F277-E646-B0DA-A290E676D4BB}">
      <dgm:prSet/>
      <dgm:spPr/>
      <dgm:t>
        <a:bodyPr/>
        <a:lstStyle/>
        <a:p>
          <a:endParaRPr lang="en-GB"/>
        </a:p>
      </dgm:t>
    </dgm:pt>
    <dgm:pt modelId="{815C955E-6295-7543-800E-C730EF86D750}" type="sibTrans" cxnId="{E805C843-F277-E646-B0DA-A290E676D4BB}">
      <dgm:prSet/>
      <dgm:spPr/>
      <dgm:t>
        <a:bodyPr/>
        <a:lstStyle/>
        <a:p>
          <a:endParaRPr lang="en-GB"/>
        </a:p>
      </dgm:t>
    </dgm:pt>
    <dgm:pt modelId="{5BD81046-2453-DF4D-ACBD-0DF0DF66A2F2}">
      <dgm:prSet custT="1"/>
      <dgm:spPr/>
      <dgm:t>
        <a:bodyPr/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Statisch</a:t>
          </a:r>
          <a:r>
            <a:rPr lang="en-GB" sz="32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diagram</a:t>
          </a:r>
          <a:endParaRPr lang="en-BE" sz="3200" kern="1200" dirty="0">
            <a:solidFill>
              <a:srgbClr val="FFFFFF"/>
            </a:solidFill>
            <a:latin typeface="Calibri" panose="020F0502020204030204"/>
            <a:ea typeface="+mn-ea"/>
            <a:cs typeface="+mn-cs"/>
          </a:endParaRPr>
        </a:p>
      </dgm:t>
    </dgm:pt>
    <dgm:pt modelId="{FDBD4597-02E1-3240-A4BD-AFEF1B090744}" type="parTrans" cxnId="{CEB24278-98F7-FD40-9165-C884290EE3C7}">
      <dgm:prSet/>
      <dgm:spPr/>
      <dgm:t>
        <a:bodyPr/>
        <a:lstStyle/>
        <a:p>
          <a:endParaRPr lang="en-GB"/>
        </a:p>
      </dgm:t>
    </dgm:pt>
    <dgm:pt modelId="{A2EA140A-66FB-C746-BEC4-F5FC44A15547}" type="sibTrans" cxnId="{CEB24278-98F7-FD40-9165-C884290EE3C7}">
      <dgm:prSet/>
      <dgm:spPr/>
      <dgm:t>
        <a:bodyPr/>
        <a:lstStyle/>
        <a:p>
          <a:endParaRPr lang="en-GB"/>
        </a:p>
      </dgm:t>
    </dgm:pt>
    <dgm:pt modelId="{2D6A9305-EB2A-244C-8293-A04B16827356}">
      <dgm:prSet custT="1"/>
      <dgm:spPr/>
      <dgm:t>
        <a:bodyPr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Char char="•"/>
          </a:pPr>
          <a:r>
            <a:rPr lang="en-GB" sz="32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GB" sz="2800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Klassediagram</a:t>
          </a:r>
          <a:endParaRPr lang="en-BE" sz="2800" kern="1200" dirty="0">
            <a:solidFill>
              <a:srgbClr val="FFFFFF"/>
            </a:solidFill>
            <a:latin typeface="Calibri" panose="020F0502020204030204"/>
            <a:ea typeface="+mn-ea"/>
            <a:cs typeface="+mn-cs"/>
          </a:endParaRPr>
        </a:p>
      </dgm:t>
    </dgm:pt>
    <dgm:pt modelId="{90D65CA4-19CC-6A45-BF4C-9A6157FADE87}" type="parTrans" cxnId="{DCA38CF5-83F9-6F4E-9515-9E874A0EE327}">
      <dgm:prSet/>
      <dgm:spPr/>
      <dgm:t>
        <a:bodyPr/>
        <a:lstStyle/>
        <a:p>
          <a:endParaRPr lang="en-GB"/>
        </a:p>
      </dgm:t>
    </dgm:pt>
    <dgm:pt modelId="{1113B2C7-F26F-E14F-95FE-5D7DA75F24FC}" type="sibTrans" cxnId="{DCA38CF5-83F9-6F4E-9515-9E874A0EE327}">
      <dgm:prSet/>
      <dgm:spPr/>
      <dgm:t>
        <a:bodyPr/>
        <a:lstStyle/>
        <a:p>
          <a:endParaRPr lang="en-GB"/>
        </a:p>
      </dgm:t>
    </dgm:pt>
    <dgm:pt modelId="{67125C94-F0FE-7846-9605-8D9F1D20AE74}">
      <dgm:prSet custT="1"/>
      <dgm:spPr/>
      <dgm:t>
        <a:bodyPr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Char char="•"/>
          </a:pPr>
          <a:r>
            <a:rPr lang="en-GB" sz="28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GB" sz="2800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Objectdiagram</a:t>
          </a:r>
          <a:endParaRPr lang="en-BE" sz="2800" kern="1200" dirty="0">
            <a:solidFill>
              <a:srgbClr val="FFFFFF"/>
            </a:solidFill>
            <a:latin typeface="Calibri" panose="020F0502020204030204"/>
            <a:ea typeface="+mn-ea"/>
            <a:cs typeface="+mn-cs"/>
          </a:endParaRPr>
        </a:p>
      </dgm:t>
    </dgm:pt>
    <dgm:pt modelId="{146B623A-7DB4-8644-AF98-5108CC13559A}" type="parTrans" cxnId="{0A6A9D2A-200C-2E4C-9169-3CC424DBBCEC}">
      <dgm:prSet/>
      <dgm:spPr/>
      <dgm:t>
        <a:bodyPr/>
        <a:lstStyle/>
        <a:p>
          <a:endParaRPr lang="en-GB"/>
        </a:p>
      </dgm:t>
    </dgm:pt>
    <dgm:pt modelId="{AA55078D-35FA-B747-AFDE-502D2B600393}" type="sibTrans" cxnId="{0A6A9D2A-200C-2E4C-9169-3CC424DBBCEC}">
      <dgm:prSet/>
      <dgm:spPr/>
      <dgm:t>
        <a:bodyPr/>
        <a:lstStyle/>
        <a:p>
          <a:endParaRPr lang="en-GB"/>
        </a:p>
      </dgm:t>
    </dgm:pt>
    <dgm:pt modelId="{989FCDAA-8AEF-5F49-8228-9F1B3DE73061}">
      <dgm:prSet custT="1"/>
      <dgm:spPr/>
      <dgm:t>
        <a:bodyPr/>
        <a:lstStyle/>
        <a:p>
          <a:pPr algn="l"/>
          <a:r>
            <a:rPr lang="en-GB" sz="3200" dirty="0" err="1"/>
            <a:t>Dynamisch</a:t>
          </a:r>
          <a:r>
            <a:rPr lang="en-GB" sz="3200" dirty="0"/>
            <a:t> diagram</a:t>
          </a:r>
          <a:endParaRPr lang="en-BE" sz="3200" dirty="0"/>
        </a:p>
      </dgm:t>
    </dgm:pt>
    <dgm:pt modelId="{BBF269F5-CCBC-BF47-B17C-336647D7588B}" type="parTrans" cxnId="{1807583E-EDD9-AA4B-9541-97FB636B81DC}">
      <dgm:prSet/>
      <dgm:spPr/>
      <dgm:t>
        <a:bodyPr/>
        <a:lstStyle/>
        <a:p>
          <a:endParaRPr lang="en-GB"/>
        </a:p>
      </dgm:t>
    </dgm:pt>
    <dgm:pt modelId="{0877872F-2728-E14A-A893-8F648628E31B}" type="sibTrans" cxnId="{1807583E-EDD9-AA4B-9541-97FB636B81DC}">
      <dgm:prSet/>
      <dgm:spPr/>
      <dgm:t>
        <a:bodyPr/>
        <a:lstStyle/>
        <a:p>
          <a:endParaRPr lang="en-GB"/>
        </a:p>
      </dgm:t>
    </dgm:pt>
    <dgm:pt modelId="{D0AEEABD-5679-6940-A380-F2284D8DC6E6}">
      <dgm:prSet custT="1"/>
      <dgm:spPr/>
      <dgm:t>
        <a:bodyPr/>
        <a:lstStyle/>
        <a:p>
          <a:pPr algn="ctr"/>
          <a:r>
            <a:rPr lang="en-GB" sz="2800" dirty="0" err="1"/>
            <a:t>Sequentie</a:t>
          </a:r>
          <a:r>
            <a:rPr lang="en-GB" sz="2800" dirty="0"/>
            <a:t>- </a:t>
          </a:r>
          <a:r>
            <a:rPr lang="en-GB" sz="2800" dirty="0" err="1"/>
            <a:t>en</a:t>
          </a:r>
          <a:r>
            <a:rPr lang="en-GB" sz="2800" dirty="0"/>
            <a:t> </a:t>
          </a:r>
          <a:r>
            <a:rPr lang="en-GB" sz="2800" dirty="0" err="1"/>
            <a:t>communicatiediagram</a:t>
          </a:r>
          <a:endParaRPr lang="en-BE" sz="2800" dirty="0"/>
        </a:p>
      </dgm:t>
    </dgm:pt>
    <dgm:pt modelId="{C1A1848D-8F20-594C-B4E5-8BEB603F90BD}" type="parTrans" cxnId="{2F6FD5CE-637D-8D44-942A-50F9BADD94E5}">
      <dgm:prSet/>
      <dgm:spPr/>
      <dgm:t>
        <a:bodyPr/>
        <a:lstStyle/>
        <a:p>
          <a:endParaRPr lang="en-GB"/>
        </a:p>
      </dgm:t>
    </dgm:pt>
    <dgm:pt modelId="{ECD4CCA2-6E8F-AA41-8926-A7D2472AEBD5}" type="sibTrans" cxnId="{2F6FD5CE-637D-8D44-942A-50F9BADD94E5}">
      <dgm:prSet/>
      <dgm:spPr/>
      <dgm:t>
        <a:bodyPr/>
        <a:lstStyle/>
        <a:p>
          <a:endParaRPr lang="en-GB"/>
        </a:p>
      </dgm:t>
    </dgm:pt>
    <dgm:pt modelId="{016E2774-4DDF-2C42-8596-1A9F3A1C0701}">
      <dgm:prSet custT="1"/>
      <dgm:spPr/>
      <dgm:t>
        <a:bodyPr/>
        <a:lstStyle/>
        <a:p>
          <a:pPr algn="ctr"/>
          <a:r>
            <a:rPr lang="en-GB" sz="2800" dirty="0" err="1"/>
            <a:t>Toestandsdiagram</a:t>
          </a:r>
          <a:r>
            <a:rPr lang="en-GB" sz="2800" dirty="0"/>
            <a:t> </a:t>
          </a:r>
          <a:endParaRPr lang="en-BE" sz="2800" dirty="0"/>
        </a:p>
      </dgm:t>
    </dgm:pt>
    <dgm:pt modelId="{082AF956-55E8-2C44-A71B-52CC19BC1423}" type="parTrans" cxnId="{14DECAB1-1D00-1F41-8903-CB764C9E734B}">
      <dgm:prSet/>
      <dgm:spPr/>
      <dgm:t>
        <a:bodyPr/>
        <a:lstStyle/>
        <a:p>
          <a:endParaRPr lang="en-GB"/>
        </a:p>
      </dgm:t>
    </dgm:pt>
    <dgm:pt modelId="{475FEAA7-B5BD-E64D-A10D-BCFB59EF7361}" type="sibTrans" cxnId="{14DECAB1-1D00-1F41-8903-CB764C9E734B}">
      <dgm:prSet/>
      <dgm:spPr/>
      <dgm:t>
        <a:bodyPr/>
        <a:lstStyle/>
        <a:p>
          <a:endParaRPr lang="en-GB"/>
        </a:p>
      </dgm:t>
    </dgm:pt>
    <dgm:pt modelId="{12065FF1-0DF6-1F40-8961-D0E19D3C61B8}">
      <dgm:prSet custT="1"/>
      <dgm:spPr/>
      <dgm:t>
        <a:bodyPr/>
        <a:lstStyle/>
        <a:p>
          <a:pPr algn="ctr"/>
          <a:r>
            <a:rPr lang="en-GB" sz="2800" dirty="0" err="1"/>
            <a:t>Activiteitsdiagram</a:t>
          </a:r>
          <a:endParaRPr lang="en-BE" sz="2800" dirty="0"/>
        </a:p>
      </dgm:t>
    </dgm:pt>
    <dgm:pt modelId="{B2D2CD89-813B-F547-A174-469A9F75D77F}" type="parTrans" cxnId="{4C744BFA-9F9D-2440-BD55-76DE6E304DF4}">
      <dgm:prSet/>
      <dgm:spPr/>
      <dgm:t>
        <a:bodyPr/>
        <a:lstStyle/>
        <a:p>
          <a:endParaRPr lang="en-GB"/>
        </a:p>
      </dgm:t>
    </dgm:pt>
    <dgm:pt modelId="{FE21DB92-7487-0946-9EF7-AE89AF8D8299}" type="sibTrans" cxnId="{4C744BFA-9F9D-2440-BD55-76DE6E304DF4}">
      <dgm:prSet/>
      <dgm:spPr/>
      <dgm:t>
        <a:bodyPr/>
        <a:lstStyle/>
        <a:p>
          <a:endParaRPr lang="en-GB"/>
        </a:p>
      </dgm:t>
    </dgm:pt>
    <dgm:pt modelId="{A49A5536-7949-8242-9C2C-8DBA734C5FF5}">
      <dgm:prSet custT="1"/>
      <dgm:spPr/>
      <dgm:t>
        <a:bodyPr/>
        <a:lstStyle/>
        <a:p>
          <a:pPr algn="l"/>
          <a:r>
            <a:rPr lang="en-GB" sz="3200" dirty="0" err="1"/>
            <a:t>Implementatie</a:t>
          </a:r>
          <a:r>
            <a:rPr lang="en-GB" sz="3200" dirty="0"/>
            <a:t> diagram</a:t>
          </a:r>
          <a:endParaRPr lang="en-BE" sz="3200" dirty="0"/>
        </a:p>
      </dgm:t>
    </dgm:pt>
    <dgm:pt modelId="{D69213BB-76E6-8F4C-A6D5-8127C2251D3E}" type="parTrans" cxnId="{C0AD65E6-969C-9843-BAB7-72D16D5D2EE5}">
      <dgm:prSet/>
      <dgm:spPr/>
      <dgm:t>
        <a:bodyPr/>
        <a:lstStyle/>
        <a:p>
          <a:endParaRPr lang="en-GB"/>
        </a:p>
      </dgm:t>
    </dgm:pt>
    <dgm:pt modelId="{26B111ED-9A66-1541-9E23-E86679B628E9}" type="sibTrans" cxnId="{C0AD65E6-969C-9843-BAB7-72D16D5D2EE5}">
      <dgm:prSet/>
      <dgm:spPr/>
      <dgm:t>
        <a:bodyPr/>
        <a:lstStyle/>
        <a:p>
          <a:endParaRPr lang="en-GB"/>
        </a:p>
      </dgm:t>
    </dgm:pt>
    <dgm:pt modelId="{827BBA68-AC5E-464D-AC3E-7668E09136F2}">
      <dgm:prSet custT="1"/>
      <dgm:spPr/>
      <dgm:t>
        <a:bodyPr/>
        <a:lstStyle/>
        <a:p>
          <a:pPr algn="ctr"/>
          <a:r>
            <a:rPr lang="en-GB" sz="2800" dirty="0" err="1"/>
            <a:t>Componentdiagram</a:t>
          </a:r>
          <a:endParaRPr lang="en-BE" sz="2800" dirty="0"/>
        </a:p>
      </dgm:t>
    </dgm:pt>
    <dgm:pt modelId="{D82D6558-8B66-6941-A2F6-F28E54B24F23}" type="parTrans" cxnId="{8A5A41CA-7D8A-2847-B732-3F8A7A029143}">
      <dgm:prSet/>
      <dgm:spPr/>
      <dgm:t>
        <a:bodyPr/>
        <a:lstStyle/>
        <a:p>
          <a:endParaRPr lang="en-GB"/>
        </a:p>
      </dgm:t>
    </dgm:pt>
    <dgm:pt modelId="{63F6FE0D-BE06-4D4A-95C6-022E73EF1D0D}" type="sibTrans" cxnId="{8A5A41CA-7D8A-2847-B732-3F8A7A029143}">
      <dgm:prSet/>
      <dgm:spPr/>
      <dgm:t>
        <a:bodyPr/>
        <a:lstStyle/>
        <a:p>
          <a:endParaRPr lang="en-GB"/>
        </a:p>
      </dgm:t>
    </dgm:pt>
    <dgm:pt modelId="{07643647-5B49-8F49-B67D-185A84B094BD}">
      <dgm:prSet custT="1"/>
      <dgm:spPr/>
      <dgm:t>
        <a:bodyPr/>
        <a:lstStyle/>
        <a:p>
          <a:pPr algn="ctr"/>
          <a:r>
            <a:rPr lang="en-GB" sz="2800" dirty="0" err="1"/>
            <a:t>Deploymentdiagram</a:t>
          </a:r>
          <a:endParaRPr lang="en-BE" sz="2800" dirty="0"/>
        </a:p>
      </dgm:t>
    </dgm:pt>
    <dgm:pt modelId="{219CDE58-8A78-D942-8B6C-9FDF8E0FBDBB}" type="parTrans" cxnId="{92A4FF06-44D4-A94B-8084-D8C4994FA187}">
      <dgm:prSet/>
      <dgm:spPr/>
      <dgm:t>
        <a:bodyPr/>
        <a:lstStyle/>
        <a:p>
          <a:endParaRPr lang="en-GB"/>
        </a:p>
      </dgm:t>
    </dgm:pt>
    <dgm:pt modelId="{A54B0513-E153-F34A-814C-D537EDCA3A3B}" type="sibTrans" cxnId="{92A4FF06-44D4-A94B-8084-D8C4994FA187}">
      <dgm:prSet/>
      <dgm:spPr/>
      <dgm:t>
        <a:bodyPr/>
        <a:lstStyle/>
        <a:p>
          <a:endParaRPr lang="en-GB"/>
        </a:p>
      </dgm:t>
    </dgm:pt>
    <dgm:pt modelId="{FFFC2B14-4A45-C348-A286-25985EB5F48C}">
      <dgm:prSet custT="1"/>
      <dgm:spPr/>
      <dgm:t>
        <a:bodyPr/>
        <a:lstStyle/>
        <a:p>
          <a:pPr algn="ctr"/>
          <a:r>
            <a:rPr lang="en-GB" sz="2800" dirty="0"/>
            <a:t>Use case diagram</a:t>
          </a:r>
          <a:endParaRPr lang="en-BE" sz="2800" dirty="0"/>
        </a:p>
      </dgm:t>
    </dgm:pt>
    <dgm:pt modelId="{58E6BC99-53CC-2D45-8BFB-0E55B45902A5}" type="sibTrans" cxnId="{FAD28CB1-D993-504E-808A-9E5A1B73E471}">
      <dgm:prSet/>
      <dgm:spPr/>
      <dgm:t>
        <a:bodyPr/>
        <a:lstStyle/>
        <a:p>
          <a:endParaRPr lang="en-GB"/>
        </a:p>
      </dgm:t>
    </dgm:pt>
    <dgm:pt modelId="{3E920267-3ADD-0A40-8875-8E437917DFAA}" type="parTrans" cxnId="{FAD28CB1-D993-504E-808A-9E5A1B73E471}">
      <dgm:prSet/>
      <dgm:spPr/>
      <dgm:t>
        <a:bodyPr/>
        <a:lstStyle/>
        <a:p>
          <a:endParaRPr lang="en-GB"/>
        </a:p>
      </dgm:t>
    </dgm:pt>
    <dgm:pt modelId="{3EC8EE48-380D-EE43-80C7-34BE3153BB1D}" type="pres">
      <dgm:prSet presAssocID="{9EB76B77-5A69-1C4E-B06D-6568E23088FF}" presName="matrix" presStyleCnt="0">
        <dgm:presLayoutVars>
          <dgm:chMax val="1"/>
          <dgm:dir/>
          <dgm:resizeHandles val="exact"/>
        </dgm:presLayoutVars>
      </dgm:prSet>
      <dgm:spPr/>
    </dgm:pt>
    <dgm:pt modelId="{D88AB769-E9A3-614B-8BBF-DD25E63E3CEF}" type="pres">
      <dgm:prSet presAssocID="{9EB76B77-5A69-1C4E-B06D-6568E23088FF}" presName="diamond" presStyleLbl="bgShp" presStyleIdx="0" presStyleCnt="1" custScaleX="156522"/>
      <dgm:spPr/>
    </dgm:pt>
    <dgm:pt modelId="{2F5B5A68-7CB0-8948-9D49-1F3CE5C23983}" type="pres">
      <dgm:prSet presAssocID="{9EB76B77-5A69-1C4E-B06D-6568E23088FF}" presName="quad1" presStyleLbl="node1" presStyleIdx="0" presStyleCnt="4" custScaleX="228826" custScaleY="65204" custLinFactNeighborX="-82412" custLinFactNeighborY="-260">
        <dgm:presLayoutVars>
          <dgm:chMax val="0"/>
          <dgm:chPref val="0"/>
          <dgm:bulletEnabled val="1"/>
        </dgm:presLayoutVars>
      </dgm:prSet>
      <dgm:spPr/>
    </dgm:pt>
    <dgm:pt modelId="{03755BB5-02FF-C44B-8076-DC4A7F5AEB16}" type="pres">
      <dgm:prSet presAssocID="{9EB76B77-5A69-1C4E-B06D-6568E23088FF}" presName="quad2" presStyleLbl="node1" presStyleIdx="1" presStyleCnt="4" custScaleX="247925" custLinFactNeighborX="97587" custLinFactNeighborY="-13996">
        <dgm:presLayoutVars>
          <dgm:chMax val="0"/>
          <dgm:chPref val="0"/>
          <dgm:bulletEnabled val="1"/>
        </dgm:presLayoutVars>
      </dgm:prSet>
      <dgm:spPr/>
    </dgm:pt>
    <dgm:pt modelId="{5BEEB62F-E83F-1B4F-A638-9D597ED2641C}" type="pres">
      <dgm:prSet presAssocID="{9EB76B77-5A69-1C4E-B06D-6568E23088FF}" presName="quad3" presStyleLbl="node1" presStyleIdx="2" presStyleCnt="4" custScaleX="256297" custScaleY="133503" custLinFactNeighborX="-85846" custLinFactNeighborY="8877">
        <dgm:presLayoutVars>
          <dgm:chMax val="0"/>
          <dgm:chPref val="0"/>
          <dgm:bulletEnabled val="1"/>
        </dgm:presLayoutVars>
      </dgm:prSet>
      <dgm:spPr/>
    </dgm:pt>
    <dgm:pt modelId="{8855D314-529C-F54D-9512-D4BDF468C7A0}" type="pres">
      <dgm:prSet presAssocID="{9EB76B77-5A69-1C4E-B06D-6568E23088FF}" presName="quad4" presStyleLbl="node1" presStyleIdx="3" presStyleCnt="4" custScaleX="238178" custLinFactX="8641" custLinFactNeighborX="100000" custLinFactNeighborY="1931">
        <dgm:presLayoutVars>
          <dgm:chMax val="0"/>
          <dgm:chPref val="0"/>
          <dgm:bulletEnabled val="1"/>
        </dgm:presLayoutVars>
      </dgm:prSet>
      <dgm:spPr/>
    </dgm:pt>
  </dgm:ptLst>
  <dgm:cxnLst>
    <dgm:cxn modelId="{BA4B6800-6D59-2249-A192-C4388874306A}" type="presOf" srcId="{016E2774-4DDF-2C42-8596-1A9F3A1C0701}" destId="{5BEEB62F-E83F-1B4F-A638-9D597ED2641C}" srcOrd="0" destOrd="2" presId="urn:microsoft.com/office/officeart/2005/8/layout/matrix3"/>
    <dgm:cxn modelId="{92A4FF06-44D4-A94B-8084-D8C4994FA187}" srcId="{A49A5536-7949-8242-9C2C-8DBA734C5FF5}" destId="{07643647-5B49-8F49-B67D-185A84B094BD}" srcOrd="1" destOrd="0" parTransId="{219CDE58-8A78-D942-8B6C-9FDF8E0FBDBB}" sibTransId="{A54B0513-E153-F34A-814C-D537EDCA3A3B}"/>
    <dgm:cxn modelId="{0A6A9D2A-200C-2E4C-9169-3CC424DBBCEC}" srcId="{5BD81046-2453-DF4D-ACBD-0DF0DF66A2F2}" destId="{67125C94-F0FE-7846-9605-8D9F1D20AE74}" srcOrd="1" destOrd="0" parTransId="{146B623A-7DB4-8644-AF98-5108CC13559A}" sibTransId="{AA55078D-35FA-B747-AFDE-502D2B600393}"/>
    <dgm:cxn modelId="{1807583E-EDD9-AA4B-9541-97FB636B81DC}" srcId="{9EB76B77-5A69-1C4E-B06D-6568E23088FF}" destId="{989FCDAA-8AEF-5F49-8228-9F1B3DE73061}" srcOrd="2" destOrd="0" parTransId="{BBF269F5-CCBC-BF47-B17C-336647D7588B}" sibTransId="{0877872F-2728-E14A-A893-8F648628E31B}"/>
    <dgm:cxn modelId="{E805C843-F277-E646-B0DA-A290E676D4BB}" srcId="{9EB76B77-5A69-1C4E-B06D-6568E23088FF}" destId="{FD49C70A-4064-F24B-8378-D270087CAAA0}" srcOrd="0" destOrd="0" parTransId="{AF3D0273-4D1C-C44B-BDC1-095E2C25782B}" sibTransId="{815C955E-6295-7543-800E-C730EF86D750}"/>
    <dgm:cxn modelId="{547CE451-62CC-D746-9D25-DF572562DCDF}" type="presOf" srcId="{9EB76B77-5A69-1C4E-B06D-6568E23088FF}" destId="{3EC8EE48-380D-EE43-80C7-34BE3153BB1D}" srcOrd="0" destOrd="0" presId="urn:microsoft.com/office/officeart/2005/8/layout/matrix3"/>
    <dgm:cxn modelId="{B9CF9E59-58C2-EE4D-8B64-9291F3AAF292}" type="presOf" srcId="{67125C94-F0FE-7846-9605-8D9F1D20AE74}" destId="{03755BB5-02FF-C44B-8076-DC4A7F5AEB16}" srcOrd="0" destOrd="2" presId="urn:microsoft.com/office/officeart/2005/8/layout/matrix3"/>
    <dgm:cxn modelId="{45B9675F-327D-1F40-B3FA-644855BAADD4}" type="presOf" srcId="{2D6A9305-EB2A-244C-8293-A04B16827356}" destId="{03755BB5-02FF-C44B-8076-DC4A7F5AEB16}" srcOrd="0" destOrd="1" presId="urn:microsoft.com/office/officeart/2005/8/layout/matrix3"/>
    <dgm:cxn modelId="{AC569F60-B5B0-C547-8322-B523CFCDA6E7}" type="presOf" srcId="{D0AEEABD-5679-6940-A380-F2284D8DC6E6}" destId="{5BEEB62F-E83F-1B4F-A638-9D597ED2641C}" srcOrd="0" destOrd="1" presId="urn:microsoft.com/office/officeart/2005/8/layout/matrix3"/>
    <dgm:cxn modelId="{F17A1776-BA7C-584D-B3BB-44929660C08E}" type="presOf" srcId="{827BBA68-AC5E-464D-AC3E-7668E09136F2}" destId="{8855D314-529C-F54D-9512-D4BDF468C7A0}" srcOrd="0" destOrd="1" presId="urn:microsoft.com/office/officeart/2005/8/layout/matrix3"/>
    <dgm:cxn modelId="{CEB24278-98F7-FD40-9165-C884290EE3C7}" srcId="{9EB76B77-5A69-1C4E-B06D-6568E23088FF}" destId="{5BD81046-2453-DF4D-ACBD-0DF0DF66A2F2}" srcOrd="1" destOrd="0" parTransId="{FDBD4597-02E1-3240-A4BD-AFEF1B090744}" sibTransId="{A2EA140A-66FB-C746-BEC4-F5FC44A15547}"/>
    <dgm:cxn modelId="{C1AC6585-88AB-CA41-93AE-F6BC512D67D0}" type="presOf" srcId="{FD49C70A-4064-F24B-8378-D270087CAAA0}" destId="{2F5B5A68-7CB0-8948-9D49-1F3CE5C23983}" srcOrd="0" destOrd="0" presId="urn:microsoft.com/office/officeart/2005/8/layout/matrix3"/>
    <dgm:cxn modelId="{28222C87-3347-264F-90A2-D01F3F94A094}" type="presOf" srcId="{12065FF1-0DF6-1F40-8961-D0E19D3C61B8}" destId="{5BEEB62F-E83F-1B4F-A638-9D597ED2641C}" srcOrd="0" destOrd="3" presId="urn:microsoft.com/office/officeart/2005/8/layout/matrix3"/>
    <dgm:cxn modelId="{CDB1D194-3735-F64A-A2AA-35DFAED3DFA2}" type="presOf" srcId="{989FCDAA-8AEF-5F49-8228-9F1B3DE73061}" destId="{5BEEB62F-E83F-1B4F-A638-9D597ED2641C}" srcOrd="0" destOrd="0" presId="urn:microsoft.com/office/officeart/2005/8/layout/matrix3"/>
    <dgm:cxn modelId="{FAD28CB1-D993-504E-808A-9E5A1B73E471}" srcId="{FD49C70A-4064-F24B-8378-D270087CAAA0}" destId="{FFFC2B14-4A45-C348-A286-25985EB5F48C}" srcOrd="0" destOrd="0" parTransId="{3E920267-3ADD-0A40-8875-8E437917DFAA}" sibTransId="{58E6BC99-53CC-2D45-8BFB-0E55B45902A5}"/>
    <dgm:cxn modelId="{14DECAB1-1D00-1F41-8903-CB764C9E734B}" srcId="{989FCDAA-8AEF-5F49-8228-9F1B3DE73061}" destId="{016E2774-4DDF-2C42-8596-1A9F3A1C0701}" srcOrd="1" destOrd="0" parTransId="{082AF956-55E8-2C44-A71B-52CC19BC1423}" sibTransId="{475FEAA7-B5BD-E64D-A10D-BCFB59EF7361}"/>
    <dgm:cxn modelId="{45E888BB-B204-3E4B-ADE5-85A0AA5CBBBD}" type="presOf" srcId="{FFFC2B14-4A45-C348-A286-25985EB5F48C}" destId="{2F5B5A68-7CB0-8948-9D49-1F3CE5C23983}" srcOrd="0" destOrd="1" presId="urn:microsoft.com/office/officeart/2005/8/layout/matrix3"/>
    <dgm:cxn modelId="{8A5A41CA-7D8A-2847-B732-3F8A7A029143}" srcId="{A49A5536-7949-8242-9C2C-8DBA734C5FF5}" destId="{827BBA68-AC5E-464D-AC3E-7668E09136F2}" srcOrd="0" destOrd="0" parTransId="{D82D6558-8B66-6941-A2F6-F28E54B24F23}" sibTransId="{63F6FE0D-BE06-4D4A-95C6-022E73EF1D0D}"/>
    <dgm:cxn modelId="{2F6FD5CE-637D-8D44-942A-50F9BADD94E5}" srcId="{989FCDAA-8AEF-5F49-8228-9F1B3DE73061}" destId="{D0AEEABD-5679-6940-A380-F2284D8DC6E6}" srcOrd="0" destOrd="0" parTransId="{C1A1848D-8F20-594C-B4E5-8BEB603F90BD}" sibTransId="{ECD4CCA2-6E8F-AA41-8926-A7D2472AEBD5}"/>
    <dgm:cxn modelId="{CE0C7CD8-FFE2-6846-817C-DAA512EE29C3}" type="presOf" srcId="{A49A5536-7949-8242-9C2C-8DBA734C5FF5}" destId="{8855D314-529C-F54D-9512-D4BDF468C7A0}" srcOrd="0" destOrd="0" presId="urn:microsoft.com/office/officeart/2005/8/layout/matrix3"/>
    <dgm:cxn modelId="{C0AD65E6-969C-9843-BAB7-72D16D5D2EE5}" srcId="{9EB76B77-5A69-1C4E-B06D-6568E23088FF}" destId="{A49A5536-7949-8242-9C2C-8DBA734C5FF5}" srcOrd="3" destOrd="0" parTransId="{D69213BB-76E6-8F4C-A6D5-8127C2251D3E}" sibTransId="{26B111ED-9A66-1541-9E23-E86679B628E9}"/>
    <dgm:cxn modelId="{10BD9CF3-7542-BF47-A65B-4B4BCB3C04F3}" type="presOf" srcId="{07643647-5B49-8F49-B67D-185A84B094BD}" destId="{8855D314-529C-F54D-9512-D4BDF468C7A0}" srcOrd="0" destOrd="2" presId="urn:microsoft.com/office/officeart/2005/8/layout/matrix3"/>
    <dgm:cxn modelId="{DCA38CF5-83F9-6F4E-9515-9E874A0EE327}" srcId="{5BD81046-2453-DF4D-ACBD-0DF0DF66A2F2}" destId="{2D6A9305-EB2A-244C-8293-A04B16827356}" srcOrd="0" destOrd="0" parTransId="{90D65CA4-19CC-6A45-BF4C-9A6157FADE87}" sibTransId="{1113B2C7-F26F-E14F-95FE-5D7DA75F24FC}"/>
    <dgm:cxn modelId="{4C744BFA-9F9D-2440-BD55-76DE6E304DF4}" srcId="{989FCDAA-8AEF-5F49-8228-9F1B3DE73061}" destId="{12065FF1-0DF6-1F40-8961-D0E19D3C61B8}" srcOrd="2" destOrd="0" parTransId="{B2D2CD89-813B-F547-A174-469A9F75D77F}" sibTransId="{FE21DB92-7487-0946-9EF7-AE89AF8D8299}"/>
    <dgm:cxn modelId="{002CD4FA-5341-2F42-BCEA-88468AF54D79}" type="presOf" srcId="{5BD81046-2453-DF4D-ACBD-0DF0DF66A2F2}" destId="{03755BB5-02FF-C44B-8076-DC4A7F5AEB16}" srcOrd="0" destOrd="0" presId="urn:microsoft.com/office/officeart/2005/8/layout/matrix3"/>
    <dgm:cxn modelId="{2BC9F463-8241-1D49-B43D-54A36EB9A962}" type="presParOf" srcId="{3EC8EE48-380D-EE43-80C7-34BE3153BB1D}" destId="{D88AB769-E9A3-614B-8BBF-DD25E63E3CEF}" srcOrd="0" destOrd="0" presId="urn:microsoft.com/office/officeart/2005/8/layout/matrix3"/>
    <dgm:cxn modelId="{314160C7-6FD9-8D49-B89C-335514BC71D1}" type="presParOf" srcId="{3EC8EE48-380D-EE43-80C7-34BE3153BB1D}" destId="{2F5B5A68-7CB0-8948-9D49-1F3CE5C23983}" srcOrd="1" destOrd="0" presId="urn:microsoft.com/office/officeart/2005/8/layout/matrix3"/>
    <dgm:cxn modelId="{8EDE829E-7668-7343-9EE9-ADBB6687E772}" type="presParOf" srcId="{3EC8EE48-380D-EE43-80C7-34BE3153BB1D}" destId="{03755BB5-02FF-C44B-8076-DC4A7F5AEB16}" srcOrd="2" destOrd="0" presId="urn:microsoft.com/office/officeart/2005/8/layout/matrix3"/>
    <dgm:cxn modelId="{785C4FCD-94B3-E047-9E5A-FCC501BED6B7}" type="presParOf" srcId="{3EC8EE48-380D-EE43-80C7-34BE3153BB1D}" destId="{5BEEB62F-E83F-1B4F-A638-9D597ED2641C}" srcOrd="3" destOrd="0" presId="urn:microsoft.com/office/officeart/2005/8/layout/matrix3"/>
    <dgm:cxn modelId="{1D719A10-765D-204B-AB58-9291C795900E}" type="presParOf" srcId="{3EC8EE48-380D-EE43-80C7-34BE3153BB1D}" destId="{8855D314-529C-F54D-9512-D4BDF468C7A0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444DF9E-965E-0041-A12B-9B573EC18EF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3E55590-2730-CC42-AD3E-8D9887A1B94C}">
      <dgm:prSet/>
      <dgm:spPr/>
      <dgm:t>
        <a:bodyPr/>
        <a:lstStyle/>
        <a:p>
          <a:r>
            <a:rPr lang="en-GB"/>
            <a:t>Requirements vergaren </a:t>
          </a:r>
          <a:endParaRPr lang="en-BE"/>
        </a:p>
      </dgm:t>
    </dgm:pt>
    <dgm:pt modelId="{2FBB682D-ABBB-754B-BDBD-148D37071399}" type="parTrans" cxnId="{6BC8B269-6190-F14D-B678-1FDCBA321D7D}">
      <dgm:prSet/>
      <dgm:spPr/>
      <dgm:t>
        <a:bodyPr/>
        <a:lstStyle/>
        <a:p>
          <a:endParaRPr lang="en-GB"/>
        </a:p>
      </dgm:t>
    </dgm:pt>
    <dgm:pt modelId="{B458E9E3-128E-DE4C-89F2-93B399A20721}" type="sibTrans" cxnId="{6BC8B269-6190-F14D-B678-1FDCBA321D7D}">
      <dgm:prSet/>
      <dgm:spPr/>
      <dgm:t>
        <a:bodyPr/>
        <a:lstStyle/>
        <a:p>
          <a:endParaRPr lang="en-GB"/>
        </a:p>
      </dgm:t>
    </dgm:pt>
    <dgm:pt modelId="{554A542B-FDC1-4C4B-83A3-4C4D6E906D07}">
      <dgm:prSet/>
      <dgm:spPr/>
      <dgm:t>
        <a:bodyPr/>
        <a:lstStyle/>
        <a:p>
          <a:pPr>
            <a:buNone/>
          </a:pPr>
          <a:r>
            <a:rPr lang="en-GB" dirty="0"/>
            <a:t>Wat </a:t>
          </a:r>
          <a:r>
            <a:rPr lang="en-GB" dirty="0" err="1"/>
            <a:t>wil</a:t>
          </a:r>
          <a:r>
            <a:rPr lang="en-GB" dirty="0"/>
            <a:t> de </a:t>
          </a:r>
          <a:r>
            <a:rPr lang="en-GB" dirty="0" err="1"/>
            <a:t>klant</a:t>
          </a:r>
          <a:r>
            <a:rPr lang="en-GB" dirty="0"/>
            <a:t>?</a:t>
          </a:r>
          <a:endParaRPr lang="en-BE" dirty="0"/>
        </a:p>
      </dgm:t>
    </dgm:pt>
    <dgm:pt modelId="{A317A752-E250-D84C-86E9-09CDD6F25AE3}" type="parTrans" cxnId="{2F659D98-4202-5549-BDB4-D9B6C0454D7E}">
      <dgm:prSet/>
      <dgm:spPr/>
      <dgm:t>
        <a:bodyPr/>
        <a:lstStyle/>
        <a:p>
          <a:endParaRPr lang="en-GB"/>
        </a:p>
      </dgm:t>
    </dgm:pt>
    <dgm:pt modelId="{636AE646-AFFE-2F44-B776-19113D5627F1}" type="sibTrans" cxnId="{2F659D98-4202-5549-BDB4-D9B6C0454D7E}">
      <dgm:prSet/>
      <dgm:spPr/>
      <dgm:t>
        <a:bodyPr/>
        <a:lstStyle/>
        <a:p>
          <a:endParaRPr lang="en-GB"/>
        </a:p>
      </dgm:t>
    </dgm:pt>
    <dgm:pt modelId="{0177C898-69A8-9446-8C1F-97B7266EB843}">
      <dgm:prSet/>
      <dgm:spPr/>
      <dgm:t>
        <a:bodyPr/>
        <a:lstStyle/>
        <a:p>
          <a:r>
            <a:rPr lang="en-GB"/>
            <a:t>Analyse </a:t>
          </a:r>
          <a:endParaRPr lang="en-BE"/>
        </a:p>
      </dgm:t>
    </dgm:pt>
    <dgm:pt modelId="{C069263C-F0CA-8144-9354-4894001C9845}" type="parTrans" cxnId="{F2168A6D-791C-9F4D-915B-30C797F2726B}">
      <dgm:prSet/>
      <dgm:spPr/>
      <dgm:t>
        <a:bodyPr/>
        <a:lstStyle/>
        <a:p>
          <a:endParaRPr lang="en-GB"/>
        </a:p>
      </dgm:t>
    </dgm:pt>
    <dgm:pt modelId="{D24B2ECA-83BF-3144-980E-C69572061534}" type="sibTrans" cxnId="{F2168A6D-791C-9F4D-915B-30C797F2726B}">
      <dgm:prSet/>
      <dgm:spPr/>
      <dgm:t>
        <a:bodyPr/>
        <a:lstStyle/>
        <a:p>
          <a:endParaRPr lang="en-GB"/>
        </a:p>
      </dgm:t>
    </dgm:pt>
    <dgm:pt modelId="{D4F1F7DE-5820-D044-BA9E-DF99959E0374}">
      <dgm:prSet/>
      <dgm:spPr/>
      <dgm:t>
        <a:bodyPr/>
        <a:lstStyle/>
        <a:p>
          <a:pPr>
            <a:buNone/>
          </a:pPr>
          <a:r>
            <a:rPr lang="en-GB" dirty="0"/>
            <a:t>Wat </a:t>
          </a:r>
          <a:r>
            <a:rPr lang="en-GB" dirty="0" err="1"/>
            <a:t>zijn</a:t>
          </a:r>
          <a:r>
            <a:rPr lang="en-GB" dirty="0"/>
            <a:t> de </a:t>
          </a:r>
          <a:r>
            <a:rPr lang="en-GB" dirty="0" err="1"/>
            <a:t>functionele</a:t>
          </a:r>
          <a:r>
            <a:rPr lang="en-GB" dirty="0"/>
            <a:t> </a:t>
          </a:r>
          <a:r>
            <a:rPr lang="en-GB" dirty="0" err="1"/>
            <a:t>concepten</a:t>
          </a:r>
          <a:r>
            <a:rPr lang="en-GB" dirty="0"/>
            <a:t>? </a:t>
          </a:r>
          <a:endParaRPr lang="en-BE" dirty="0"/>
        </a:p>
      </dgm:t>
    </dgm:pt>
    <dgm:pt modelId="{4CABBDB0-F7AF-B046-98C5-30A29CB9E615}" type="parTrans" cxnId="{0073F796-90FE-1B48-B704-6A792761E1B0}">
      <dgm:prSet/>
      <dgm:spPr/>
      <dgm:t>
        <a:bodyPr/>
        <a:lstStyle/>
        <a:p>
          <a:endParaRPr lang="en-GB"/>
        </a:p>
      </dgm:t>
    </dgm:pt>
    <dgm:pt modelId="{F557ED2F-B930-1947-9730-3A23AB70F9FF}" type="sibTrans" cxnId="{0073F796-90FE-1B48-B704-6A792761E1B0}">
      <dgm:prSet/>
      <dgm:spPr/>
      <dgm:t>
        <a:bodyPr/>
        <a:lstStyle/>
        <a:p>
          <a:endParaRPr lang="en-GB"/>
        </a:p>
      </dgm:t>
    </dgm:pt>
    <dgm:pt modelId="{88FFF97D-568D-FF43-9CC1-44146FC5EFF6}">
      <dgm:prSet/>
      <dgm:spPr/>
      <dgm:t>
        <a:bodyPr/>
        <a:lstStyle/>
        <a:p>
          <a:r>
            <a:rPr lang="en-GB" dirty="0" err="1"/>
            <a:t>Alle</a:t>
          </a:r>
          <a:r>
            <a:rPr lang="en-GB" dirty="0"/>
            <a:t> </a:t>
          </a:r>
          <a:r>
            <a:rPr lang="en-GB" dirty="0" err="1"/>
            <a:t>termen</a:t>
          </a:r>
          <a:r>
            <a:rPr lang="en-GB" dirty="0"/>
            <a:t> die in </a:t>
          </a:r>
          <a:r>
            <a:rPr lang="en-GB" dirty="0" err="1"/>
            <a:t>diagrammen</a:t>
          </a:r>
          <a:r>
            <a:rPr lang="en-GB" dirty="0"/>
            <a:t> </a:t>
          </a:r>
          <a:r>
            <a:rPr lang="en-GB" dirty="0" err="1"/>
            <a:t>worden</a:t>
          </a:r>
          <a:r>
            <a:rPr lang="en-GB" dirty="0"/>
            <a:t> </a:t>
          </a:r>
          <a:r>
            <a:rPr lang="en-GB" dirty="0" err="1"/>
            <a:t>gebruikt</a:t>
          </a:r>
          <a:r>
            <a:rPr lang="en-GB" dirty="0"/>
            <a:t> </a:t>
          </a:r>
          <a:r>
            <a:rPr lang="en-GB" dirty="0" err="1"/>
            <a:t>komen</a:t>
          </a:r>
          <a:r>
            <a:rPr lang="en-GB" dirty="0"/>
            <a:t> </a:t>
          </a:r>
          <a:r>
            <a:rPr lang="en-GB" dirty="0" err="1"/>
            <a:t>uit</a:t>
          </a:r>
          <a:r>
            <a:rPr lang="en-GB" dirty="0"/>
            <a:t> het </a:t>
          </a:r>
          <a:r>
            <a:rPr lang="en-GB" dirty="0" err="1"/>
            <a:t>domein</a:t>
          </a:r>
          <a:endParaRPr lang="en-BE" dirty="0"/>
        </a:p>
      </dgm:t>
    </dgm:pt>
    <dgm:pt modelId="{AE6FB269-9642-0346-AF60-762F33A2E191}" type="parTrans" cxnId="{19FF21DC-A8F1-7645-9FA8-AAF2ADEAE5B5}">
      <dgm:prSet/>
      <dgm:spPr/>
      <dgm:t>
        <a:bodyPr/>
        <a:lstStyle/>
        <a:p>
          <a:endParaRPr lang="en-GB"/>
        </a:p>
      </dgm:t>
    </dgm:pt>
    <dgm:pt modelId="{82F61211-1A16-5D4F-8D67-651F2A47455C}" type="sibTrans" cxnId="{19FF21DC-A8F1-7645-9FA8-AAF2ADEAE5B5}">
      <dgm:prSet/>
      <dgm:spPr/>
      <dgm:t>
        <a:bodyPr/>
        <a:lstStyle/>
        <a:p>
          <a:endParaRPr lang="en-GB"/>
        </a:p>
      </dgm:t>
    </dgm:pt>
    <dgm:pt modelId="{8FD8C901-5BF1-9B44-953B-DF16F386E7D8}">
      <dgm:prSet/>
      <dgm:spPr/>
      <dgm:t>
        <a:bodyPr/>
        <a:lstStyle/>
        <a:p>
          <a:r>
            <a:rPr lang="en-GB" dirty="0" err="1"/>
            <a:t>Verstaanbaar</a:t>
          </a:r>
          <a:r>
            <a:rPr lang="en-GB" dirty="0"/>
            <a:t> door </a:t>
          </a:r>
          <a:r>
            <a:rPr lang="en-GB" dirty="0" err="1"/>
            <a:t>domeinexperten</a:t>
          </a:r>
          <a:endParaRPr lang="en-BE" dirty="0"/>
        </a:p>
      </dgm:t>
    </dgm:pt>
    <dgm:pt modelId="{F54CDABF-261C-2043-AE96-02901ABE4042}" type="parTrans" cxnId="{09072DC6-38E1-8545-BB49-0AC940667864}">
      <dgm:prSet/>
      <dgm:spPr/>
      <dgm:t>
        <a:bodyPr/>
        <a:lstStyle/>
        <a:p>
          <a:endParaRPr lang="en-GB"/>
        </a:p>
      </dgm:t>
    </dgm:pt>
    <dgm:pt modelId="{267E15E9-A9AE-844A-9E54-5FB53B92E8B9}" type="sibTrans" cxnId="{09072DC6-38E1-8545-BB49-0AC940667864}">
      <dgm:prSet/>
      <dgm:spPr/>
      <dgm:t>
        <a:bodyPr/>
        <a:lstStyle/>
        <a:p>
          <a:endParaRPr lang="en-GB"/>
        </a:p>
      </dgm:t>
    </dgm:pt>
    <dgm:pt modelId="{8741FFA4-9B00-C04B-A860-4127AC8B994F}">
      <dgm:prSet/>
      <dgm:spPr/>
      <dgm:t>
        <a:bodyPr/>
        <a:lstStyle/>
        <a:p>
          <a:pPr>
            <a:buNone/>
          </a:pPr>
          <a:r>
            <a:rPr lang="en-GB" dirty="0">
              <a:sym typeface="Wingdings" pitchFamily="2" charset="2"/>
            </a:rPr>
            <a:t></a:t>
          </a:r>
          <a:r>
            <a:rPr lang="en-GB" dirty="0"/>
            <a:t>Use-case </a:t>
          </a:r>
          <a:r>
            <a:rPr lang="en-GB" dirty="0" err="1"/>
            <a:t>diagrammen</a:t>
          </a:r>
          <a:r>
            <a:rPr lang="en-GB" dirty="0"/>
            <a:t> </a:t>
          </a:r>
          <a:endParaRPr lang="en-BE" dirty="0"/>
        </a:p>
      </dgm:t>
    </dgm:pt>
    <dgm:pt modelId="{D15E10FC-E5F0-EC42-AADE-5410FB545D8D}" type="parTrans" cxnId="{B4728D67-9BDD-6C43-8003-24305A5B6E86}">
      <dgm:prSet/>
      <dgm:spPr/>
      <dgm:t>
        <a:bodyPr/>
        <a:lstStyle/>
        <a:p>
          <a:endParaRPr lang="en-GB"/>
        </a:p>
      </dgm:t>
    </dgm:pt>
    <dgm:pt modelId="{5DD68005-5325-9144-85E1-C8C00D813D1A}" type="sibTrans" cxnId="{B4728D67-9BDD-6C43-8003-24305A5B6E86}">
      <dgm:prSet/>
      <dgm:spPr/>
      <dgm:t>
        <a:bodyPr/>
        <a:lstStyle/>
        <a:p>
          <a:endParaRPr lang="en-GB"/>
        </a:p>
      </dgm:t>
    </dgm:pt>
    <dgm:pt modelId="{6F80C73F-BCE3-A54C-923E-FF7A5213015A}">
      <dgm:prSet/>
      <dgm:spPr/>
      <dgm:t>
        <a:bodyPr/>
        <a:lstStyle/>
        <a:p>
          <a:pPr>
            <a:buNone/>
          </a:pPr>
          <a:r>
            <a:rPr lang="en-GB" dirty="0">
              <a:sym typeface="Wingdings" pitchFamily="2" charset="2"/>
            </a:rPr>
            <a:t></a:t>
          </a:r>
          <a:r>
            <a:rPr lang="en-GB" dirty="0" err="1"/>
            <a:t>Klassediagram</a:t>
          </a:r>
          <a:r>
            <a:rPr lang="en-GB" dirty="0"/>
            <a:t>,  sequence diagram </a:t>
          </a:r>
          <a:endParaRPr lang="en-BE" dirty="0"/>
        </a:p>
      </dgm:t>
    </dgm:pt>
    <dgm:pt modelId="{6AFE0D06-CEB8-3149-822C-E81EAA915999}" type="parTrans" cxnId="{CE96BAC3-3A87-124F-A7CC-E53D9E28D5E3}">
      <dgm:prSet/>
      <dgm:spPr/>
      <dgm:t>
        <a:bodyPr/>
        <a:lstStyle/>
        <a:p>
          <a:endParaRPr lang="en-GB"/>
        </a:p>
      </dgm:t>
    </dgm:pt>
    <dgm:pt modelId="{C2C61E7C-7A4F-B64D-98B6-34F29E872486}" type="sibTrans" cxnId="{CE96BAC3-3A87-124F-A7CC-E53D9E28D5E3}">
      <dgm:prSet/>
      <dgm:spPr/>
      <dgm:t>
        <a:bodyPr/>
        <a:lstStyle/>
        <a:p>
          <a:endParaRPr lang="en-GB"/>
        </a:p>
      </dgm:t>
    </dgm:pt>
    <dgm:pt modelId="{35498B79-E185-CB47-AF89-8FA15481E0B2}">
      <dgm:prSet/>
      <dgm:spPr/>
      <dgm:t>
        <a:bodyPr/>
        <a:lstStyle/>
        <a:p>
          <a:pPr>
            <a:buNone/>
          </a:pPr>
          <a:r>
            <a:rPr lang="en-GB" dirty="0" err="1"/>
            <a:t>Proces</a:t>
          </a:r>
          <a:r>
            <a:rPr lang="en-GB" dirty="0"/>
            <a:t>?</a:t>
          </a:r>
          <a:endParaRPr lang="en-BE" dirty="0"/>
        </a:p>
      </dgm:t>
    </dgm:pt>
    <dgm:pt modelId="{28BA1110-CCCA-9D49-B1B4-5D7C9A04E73F}" type="parTrans" cxnId="{C5AA35B7-61AB-DC40-9B0A-3873DEEF4696}">
      <dgm:prSet/>
      <dgm:spPr/>
      <dgm:t>
        <a:bodyPr/>
        <a:lstStyle/>
        <a:p>
          <a:endParaRPr lang="en-GB"/>
        </a:p>
      </dgm:t>
    </dgm:pt>
    <dgm:pt modelId="{F1885D18-BF7B-7B4C-8CB6-3F04D44F33DF}" type="sibTrans" cxnId="{C5AA35B7-61AB-DC40-9B0A-3873DEEF4696}">
      <dgm:prSet/>
      <dgm:spPr/>
      <dgm:t>
        <a:bodyPr/>
        <a:lstStyle/>
        <a:p>
          <a:endParaRPr lang="en-GB"/>
        </a:p>
      </dgm:t>
    </dgm:pt>
    <dgm:pt modelId="{ED9673D7-887B-D44F-AA61-24DB44037596}">
      <dgm:prSet/>
      <dgm:spPr/>
      <dgm:t>
        <a:bodyPr/>
        <a:lstStyle/>
        <a:p>
          <a:pPr>
            <a:buNone/>
          </a:pPr>
          <a:r>
            <a:rPr lang="en-GB" dirty="0">
              <a:sym typeface="Wingdings" pitchFamily="2" charset="2"/>
            </a:rPr>
            <a:t></a:t>
          </a:r>
          <a:r>
            <a:rPr lang="en-GB" dirty="0"/>
            <a:t> </a:t>
          </a:r>
          <a:r>
            <a:rPr lang="en-GB" dirty="0" err="1"/>
            <a:t>activiteitdiagrammen</a:t>
          </a:r>
          <a:endParaRPr lang="en-BE" dirty="0"/>
        </a:p>
      </dgm:t>
    </dgm:pt>
    <dgm:pt modelId="{B5B0B2C3-B517-5B4C-A6AE-82A8C5FFE667}" type="parTrans" cxnId="{AB157B0E-02A2-4047-84CF-58F143EACC60}">
      <dgm:prSet/>
      <dgm:spPr/>
      <dgm:t>
        <a:bodyPr/>
        <a:lstStyle/>
        <a:p>
          <a:endParaRPr lang="en-GB"/>
        </a:p>
      </dgm:t>
    </dgm:pt>
    <dgm:pt modelId="{5BD63700-8305-9542-97EB-E5880633AB24}" type="sibTrans" cxnId="{AB157B0E-02A2-4047-84CF-58F143EACC60}">
      <dgm:prSet/>
      <dgm:spPr/>
      <dgm:t>
        <a:bodyPr/>
        <a:lstStyle/>
        <a:p>
          <a:endParaRPr lang="en-GB"/>
        </a:p>
      </dgm:t>
    </dgm:pt>
    <dgm:pt modelId="{1460DB26-A540-384E-BC86-768524351076}" type="pres">
      <dgm:prSet presAssocID="{2444DF9E-965E-0041-A12B-9B573EC18EF4}" presName="linear" presStyleCnt="0">
        <dgm:presLayoutVars>
          <dgm:animLvl val="lvl"/>
          <dgm:resizeHandles val="exact"/>
        </dgm:presLayoutVars>
      </dgm:prSet>
      <dgm:spPr/>
    </dgm:pt>
    <dgm:pt modelId="{2F76C79B-28A1-A741-99AE-C4C25B39169A}" type="pres">
      <dgm:prSet presAssocID="{43E55590-2730-CC42-AD3E-8D9887A1B94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ECC5324-4C85-244B-8F79-C4EAC43A6FCA}" type="pres">
      <dgm:prSet presAssocID="{43E55590-2730-CC42-AD3E-8D9887A1B94C}" presName="childText" presStyleLbl="revTx" presStyleIdx="0" presStyleCnt="2">
        <dgm:presLayoutVars>
          <dgm:bulletEnabled val="1"/>
        </dgm:presLayoutVars>
      </dgm:prSet>
      <dgm:spPr/>
    </dgm:pt>
    <dgm:pt modelId="{E70ACFC4-A0E9-BA48-B04B-5625B079DC81}" type="pres">
      <dgm:prSet presAssocID="{0177C898-69A8-9446-8C1F-97B7266EB84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51B43B6-DDD1-CD44-8E92-83EC9B799F5D}" type="pres">
      <dgm:prSet presAssocID="{0177C898-69A8-9446-8C1F-97B7266EB843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AB157B0E-02A2-4047-84CF-58F143EACC60}" srcId="{0177C898-69A8-9446-8C1F-97B7266EB843}" destId="{ED9673D7-887B-D44F-AA61-24DB44037596}" srcOrd="5" destOrd="0" parTransId="{B5B0B2C3-B517-5B4C-A6AE-82A8C5FFE667}" sibTransId="{5BD63700-8305-9542-97EB-E5880633AB24}"/>
    <dgm:cxn modelId="{7E3CCC20-B609-A541-BFFC-988303F1EE1B}" type="presOf" srcId="{35498B79-E185-CB47-AF89-8FA15481E0B2}" destId="{051B43B6-DDD1-CD44-8E92-83EC9B799F5D}" srcOrd="0" destOrd="4" presId="urn:microsoft.com/office/officeart/2005/8/layout/vList2"/>
    <dgm:cxn modelId="{9F538838-214F-C24E-B015-DD90EAE5B2DD}" type="presOf" srcId="{2444DF9E-965E-0041-A12B-9B573EC18EF4}" destId="{1460DB26-A540-384E-BC86-768524351076}" srcOrd="0" destOrd="0" presId="urn:microsoft.com/office/officeart/2005/8/layout/vList2"/>
    <dgm:cxn modelId="{46CC7742-AA25-094D-87D8-34DC91D98C64}" type="presOf" srcId="{D4F1F7DE-5820-D044-BA9E-DF99959E0374}" destId="{051B43B6-DDD1-CD44-8E92-83EC9B799F5D}" srcOrd="0" destOrd="0" presId="urn:microsoft.com/office/officeart/2005/8/layout/vList2"/>
    <dgm:cxn modelId="{B4728D67-9BDD-6C43-8003-24305A5B6E86}" srcId="{43E55590-2730-CC42-AD3E-8D9887A1B94C}" destId="{8741FFA4-9B00-C04B-A860-4127AC8B994F}" srcOrd="1" destOrd="0" parTransId="{D15E10FC-E5F0-EC42-AADE-5410FB545D8D}" sibTransId="{5DD68005-5325-9144-85E1-C8C00D813D1A}"/>
    <dgm:cxn modelId="{6BC8B269-6190-F14D-B678-1FDCBA321D7D}" srcId="{2444DF9E-965E-0041-A12B-9B573EC18EF4}" destId="{43E55590-2730-CC42-AD3E-8D9887A1B94C}" srcOrd="0" destOrd="0" parTransId="{2FBB682D-ABBB-754B-BDBD-148D37071399}" sibTransId="{B458E9E3-128E-DE4C-89F2-93B399A20721}"/>
    <dgm:cxn modelId="{C699166A-1A95-574E-8335-D31096B30EB7}" type="presOf" srcId="{43E55590-2730-CC42-AD3E-8D9887A1B94C}" destId="{2F76C79B-28A1-A741-99AE-C4C25B39169A}" srcOrd="0" destOrd="0" presId="urn:microsoft.com/office/officeart/2005/8/layout/vList2"/>
    <dgm:cxn modelId="{F2168A6D-791C-9F4D-915B-30C797F2726B}" srcId="{2444DF9E-965E-0041-A12B-9B573EC18EF4}" destId="{0177C898-69A8-9446-8C1F-97B7266EB843}" srcOrd="1" destOrd="0" parTransId="{C069263C-F0CA-8144-9354-4894001C9845}" sibTransId="{D24B2ECA-83BF-3144-980E-C69572061534}"/>
    <dgm:cxn modelId="{87FB0C81-6964-1C43-881E-D7B161FFCA33}" type="presOf" srcId="{0177C898-69A8-9446-8C1F-97B7266EB843}" destId="{E70ACFC4-A0E9-BA48-B04B-5625B079DC81}" srcOrd="0" destOrd="0" presId="urn:microsoft.com/office/officeart/2005/8/layout/vList2"/>
    <dgm:cxn modelId="{0073F796-90FE-1B48-B704-6A792761E1B0}" srcId="{0177C898-69A8-9446-8C1F-97B7266EB843}" destId="{D4F1F7DE-5820-D044-BA9E-DF99959E0374}" srcOrd="0" destOrd="0" parTransId="{4CABBDB0-F7AF-B046-98C5-30A29CB9E615}" sibTransId="{F557ED2F-B930-1947-9730-3A23AB70F9FF}"/>
    <dgm:cxn modelId="{2F659D98-4202-5549-BDB4-D9B6C0454D7E}" srcId="{43E55590-2730-CC42-AD3E-8D9887A1B94C}" destId="{554A542B-FDC1-4C4B-83A3-4C4D6E906D07}" srcOrd="0" destOrd="0" parTransId="{A317A752-E250-D84C-86E9-09CDD6F25AE3}" sibTransId="{636AE646-AFFE-2F44-B776-19113D5627F1}"/>
    <dgm:cxn modelId="{63AAD299-E16F-D143-8969-B2174E9AA7F7}" type="presOf" srcId="{554A542B-FDC1-4C4B-83A3-4C4D6E906D07}" destId="{EECC5324-4C85-244B-8F79-C4EAC43A6FCA}" srcOrd="0" destOrd="0" presId="urn:microsoft.com/office/officeart/2005/8/layout/vList2"/>
    <dgm:cxn modelId="{E669CBA0-376F-B045-B817-871CD6C7F387}" type="presOf" srcId="{ED9673D7-887B-D44F-AA61-24DB44037596}" destId="{051B43B6-DDD1-CD44-8E92-83EC9B799F5D}" srcOrd="0" destOrd="5" presId="urn:microsoft.com/office/officeart/2005/8/layout/vList2"/>
    <dgm:cxn modelId="{C5AA35B7-61AB-DC40-9B0A-3873DEEF4696}" srcId="{0177C898-69A8-9446-8C1F-97B7266EB843}" destId="{35498B79-E185-CB47-AF89-8FA15481E0B2}" srcOrd="4" destOrd="0" parTransId="{28BA1110-CCCA-9D49-B1B4-5D7C9A04E73F}" sibTransId="{F1885D18-BF7B-7B4C-8CB6-3F04D44F33DF}"/>
    <dgm:cxn modelId="{E2036AC0-3E53-0042-A954-C4CEBCF0C93A}" type="presOf" srcId="{6F80C73F-BCE3-A54C-923E-FF7A5213015A}" destId="{051B43B6-DDD1-CD44-8E92-83EC9B799F5D}" srcOrd="0" destOrd="1" presId="urn:microsoft.com/office/officeart/2005/8/layout/vList2"/>
    <dgm:cxn modelId="{A01880C1-E9D8-634D-A337-4D6A212D0F0A}" type="presOf" srcId="{8FD8C901-5BF1-9B44-953B-DF16F386E7D8}" destId="{051B43B6-DDD1-CD44-8E92-83EC9B799F5D}" srcOrd="0" destOrd="3" presId="urn:microsoft.com/office/officeart/2005/8/layout/vList2"/>
    <dgm:cxn modelId="{CE96BAC3-3A87-124F-A7CC-E53D9E28D5E3}" srcId="{0177C898-69A8-9446-8C1F-97B7266EB843}" destId="{6F80C73F-BCE3-A54C-923E-FF7A5213015A}" srcOrd="1" destOrd="0" parTransId="{6AFE0D06-CEB8-3149-822C-E81EAA915999}" sibTransId="{C2C61E7C-7A4F-B64D-98B6-34F29E872486}"/>
    <dgm:cxn modelId="{EFD974C5-B997-184D-8726-37A38B3922AE}" type="presOf" srcId="{8741FFA4-9B00-C04B-A860-4127AC8B994F}" destId="{EECC5324-4C85-244B-8F79-C4EAC43A6FCA}" srcOrd="0" destOrd="1" presId="urn:microsoft.com/office/officeart/2005/8/layout/vList2"/>
    <dgm:cxn modelId="{09072DC6-38E1-8545-BB49-0AC940667864}" srcId="{0177C898-69A8-9446-8C1F-97B7266EB843}" destId="{8FD8C901-5BF1-9B44-953B-DF16F386E7D8}" srcOrd="3" destOrd="0" parTransId="{F54CDABF-261C-2043-AE96-02901ABE4042}" sibTransId="{267E15E9-A9AE-844A-9E54-5FB53B92E8B9}"/>
    <dgm:cxn modelId="{19FF21DC-A8F1-7645-9FA8-AAF2ADEAE5B5}" srcId="{0177C898-69A8-9446-8C1F-97B7266EB843}" destId="{88FFF97D-568D-FF43-9CC1-44146FC5EFF6}" srcOrd="2" destOrd="0" parTransId="{AE6FB269-9642-0346-AF60-762F33A2E191}" sibTransId="{82F61211-1A16-5D4F-8D67-651F2A47455C}"/>
    <dgm:cxn modelId="{F0F9D6DF-1FE5-5B43-A888-72C89FFDC632}" type="presOf" srcId="{88FFF97D-568D-FF43-9CC1-44146FC5EFF6}" destId="{051B43B6-DDD1-CD44-8E92-83EC9B799F5D}" srcOrd="0" destOrd="2" presId="urn:microsoft.com/office/officeart/2005/8/layout/vList2"/>
    <dgm:cxn modelId="{23A74AA7-2CA5-3142-B5EB-C34064206783}" type="presParOf" srcId="{1460DB26-A540-384E-BC86-768524351076}" destId="{2F76C79B-28A1-A741-99AE-C4C25B39169A}" srcOrd="0" destOrd="0" presId="urn:microsoft.com/office/officeart/2005/8/layout/vList2"/>
    <dgm:cxn modelId="{7BA3F8DF-C858-F140-B1A1-338EB70659CB}" type="presParOf" srcId="{1460DB26-A540-384E-BC86-768524351076}" destId="{EECC5324-4C85-244B-8F79-C4EAC43A6FCA}" srcOrd="1" destOrd="0" presId="urn:microsoft.com/office/officeart/2005/8/layout/vList2"/>
    <dgm:cxn modelId="{2964A90F-6D94-9D49-A269-15A6B41E52F9}" type="presParOf" srcId="{1460DB26-A540-384E-BC86-768524351076}" destId="{E70ACFC4-A0E9-BA48-B04B-5625B079DC81}" srcOrd="2" destOrd="0" presId="urn:microsoft.com/office/officeart/2005/8/layout/vList2"/>
    <dgm:cxn modelId="{2FC45009-D7B7-E04E-AA23-5FD685DD8778}" type="presParOf" srcId="{1460DB26-A540-384E-BC86-768524351076}" destId="{051B43B6-DDD1-CD44-8E92-83EC9B799F5D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20C1F18-EDA3-4C4C-95C5-B68B8AC580B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4080A30-47CE-0547-B8EF-5DA20AADCC3E}">
      <dgm:prSet/>
      <dgm:spPr/>
      <dgm:t>
        <a:bodyPr/>
        <a:lstStyle/>
        <a:p>
          <a:r>
            <a:rPr lang="en-GB"/>
            <a:t>Ontwerp</a:t>
          </a:r>
          <a:endParaRPr lang="en-BE"/>
        </a:p>
      </dgm:t>
    </dgm:pt>
    <dgm:pt modelId="{F69744DA-80EB-BB4C-92FC-3F91603D5140}" type="parTrans" cxnId="{BE36C12E-D6B2-BB4E-A1AB-9283B11990A7}">
      <dgm:prSet/>
      <dgm:spPr/>
      <dgm:t>
        <a:bodyPr/>
        <a:lstStyle/>
        <a:p>
          <a:endParaRPr lang="en-GB"/>
        </a:p>
      </dgm:t>
    </dgm:pt>
    <dgm:pt modelId="{72D8059F-A34B-5749-9EA9-FEC21C21D7C6}" type="sibTrans" cxnId="{BE36C12E-D6B2-BB4E-A1AB-9283B11990A7}">
      <dgm:prSet/>
      <dgm:spPr/>
      <dgm:t>
        <a:bodyPr/>
        <a:lstStyle/>
        <a:p>
          <a:endParaRPr lang="en-GB"/>
        </a:p>
      </dgm:t>
    </dgm:pt>
    <dgm:pt modelId="{BFB0E616-1438-3544-A179-1C01809A3F8A}">
      <dgm:prSet/>
      <dgm:spPr/>
      <dgm:t>
        <a:bodyPr/>
        <a:lstStyle/>
        <a:p>
          <a:r>
            <a:rPr lang="en-GB"/>
            <a:t>Welke architectuur?</a:t>
          </a:r>
          <a:endParaRPr lang="en-BE"/>
        </a:p>
      </dgm:t>
    </dgm:pt>
    <dgm:pt modelId="{F9D44347-EF72-FB4A-BF1A-911AF36E65FE}" type="parTrans" cxnId="{3C9C6A90-70CD-334F-BF25-66E12822BF9A}">
      <dgm:prSet/>
      <dgm:spPr/>
      <dgm:t>
        <a:bodyPr/>
        <a:lstStyle/>
        <a:p>
          <a:endParaRPr lang="en-GB"/>
        </a:p>
      </dgm:t>
    </dgm:pt>
    <dgm:pt modelId="{BAAB6463-5568-F049-B591-DCA5B330B4D9}" type="sibTrans" cxnId="{3C9C6A90-70CD-334F-BF25-66E12822BF9A}">
      <dgm:prSet/>
      <dgm:spPr/>
      <dgm:t>
        <a:bodyPr/>
        <a:lstStyle/>
        <a:p>
          <a:endParaRPr lang="en-GB"/>
        </a:p>
      </dgm:t>
    </dgm:pt>
    <dgm:pt modelId="{27FEEA84-F6B9-CF48-ABD2-89EBE55647EE}">
      <dgm:prSet/>
      <dgm:spPr/>
      <dgm:t>
        <a:bodyPr/>
        <a:lstStyle/>
        <a:p>
          <a:pPr>
            <a:buNone/>
          </a:pPr>
          <a:r>
            <a:rPr lang="en-GB" dirty="0" err="1"/>
            <a:t>Niet-functionele</a:t>
          </a:r>
          <a:r>
            <a:rPr lang="en-GB" dirty="0"/>
            <a:t> </a:t>
          </a:r>
          <a:r>
            <a:rPr lang="en-GB" dirty="0" err="1"/>
            <a:t>eisen</a:t>
          </a:r>
          <a:endParaRPr lang="en-BE" dirty="0"/>
        </a:p>
      </dgm:t>
    </dgm:pt>
    <dgm:pt modelId="{BCAE1FFA-C7DE-E54C-9237-C7B768A46BE1}" type="parTrans" cxnId="{61FBDEE5-D70C-264E-8A25-D384BBA4EB74}">
      <dgm:prSet/>
      <dgm:spPr/>
      <dgm:t>
        <a:bodyPr/>
        <a:lstStyle/>
        <a:p>
          <a:endParaRPr lang="en-GB"/>
        </a:p>
      </dgm:t>
    </dgm:pt>
    <dgm:pt modelId="{7AE6732B-3E49-724D-BB0C-0EB4535140A2}" type="sibTrans" cxnId="{61FBDEE5-D70C-264E-8A25-D384BBA4EB74}">
      <dgm:prSet/>
      <dgm:spPr/>
      <dgm:t>
        <a:bodyPr/>
        <a:lstStyle/>
        <a:p>
          <a:endParaRPr lang="en-GB"/>
        </a:p>
      </dgm:t>
    </dgm:pt>
    <dgm:pt modelId="{68E841BE-08E4-1B41-870D-883E021BCB25}">
      <dgm:prSet/>
      <dgm:spPr/>
      <dgm:t>
        <a:bodyPr/>
        <a:lstStyle/>
        <a:p>
          <a:pPr>
            <a:buNone/>
          </a:pPr>
          <a:r>
            <a:rPr lang="en-GB" dirty="0">
              <a:sym typeface="Wingdings" pitchFamily="2" charset="2"/>
            </a:rPr>
            <a:t></a:t>
          </a:r>
          <a:r>
            <a:rPr lang="en-GB" dirty="0" err="1"/>
            <a:t>Toestands</a:t>
          </a:r>
          <a:r>
            <a:rPr lang="en-GB" dirty="0"/>
            <a:t>- </a:t>
          </a:r>
          <a:r>
            <a:rPr lang="en-GB" dirty="0" err="1"/>
            <a:t>en</a:t>
          </a:r>
          <a:r>
            <a:rPr lang="en-GB" dirty="0"/>
            <a:t> </a:t>
          </a:r>
          <a:r>
            <a:rPr lang="en-GB" dirty="0" err="1"/>
            <a:t>activiteitdiagrammen</a:t>
          </a:r>
          <a:r>
            <a:rPr lang="en-GB" dirty="0"/>
            <a:t> </a:t>
          </a:r>
          <a:endParaRPr lang="en-BE" dirty="0"/>
        </a:p>
      </dgm:t>
    </dgm:pt>
    <dgm:pt modelId="{91210654-72A5-6243-B12C-AA85B8225321}" type="parTrans" cxnId="{4582E259-B96C-1D42-9965-C827338CFFDC}">
      <dgm:prSet/>
      <dgm:spPr/>
      <dgm:t>
        <a:bodyPr/>
        <a:lstStyle/>
        <a:p>
          <a:endParaRPr lang="en-GB"/>
        </a:p>
      </dgm:t>
    </dgm:pt>
    <dgm:pt modelId="{FB489A77-E298-BD47-905C-6C40F334DDEC}" type="sibTrans" cxnId="{4582E259-B96C-1D42-9965-C827338CFFDC}">
      <dgm:prSet/>
      <dgm:spPr/>
      <dgm:t>
        <a:bodyPr/>
        <a:lstStyle/>
        <a:p>
          <a:endParaRPr lang="en-GB"/>
        </a:p>
      </dgm:t>
    </dgm:pt>
    <dgm:pt modelId="{2BDA2FED-187C-C94A-830D-794E2A4CE3EE}">
      <dgm:prSet/>
      <dgm:spPr/>
      <dgm:t>
        <a:bodyPr/>
        <a:lstStyle/>
        <a:p>
          <a:pPr>
            <a:buNone/>
          </a:pPr>
          <a:r>
            <a:rPr lang="en-GB" dirty="0">
              <a:sym typeface="Wingdings" pitchFamily="2" charset="2"/>
            </a:rPr>
            <a:t></a:t>
          </a:r>
          <a:r>
            <a:rPr lang="en-GB" dirty="0" err="1"/>
            <a:t>Communicatiediagram</a:t>
          </a:r>
          <a:r>
            <a:rPr lang="en-GB" dirty="0"/>
            <a:t> </a:t>
          </a:r>
          <a:endParaRPr lang="en-BE" dirty="0"/>
        </a:p>
      </dgm:t>
    </dgm:pt>
    <dgm:pt modelId="{C858318D-D028-D442-9F04-FFB84D98235A}" type="parTrans" cxnId="{F2164294-4778-2B45-B1E6-69EE476A9C37}">
      <dgm:prSet/>
      <dgm:spPr/>
      <dgm:t>
        <a:bodyPr/>
        <a:lstStyle/>
        <a:p>
          <a:endParaRPr lang="en-GB"/>
        </a:p>
      </dgm:t>
    </dgm:pt>
    <dgm:pt modelId="{6A3A3103-E9F7-5640-8329-DB54AB570BB5}" type="sibTrans" cxnId="{F2164294-4778-2B45-B1E6-69EE476A9C37}">
      <dgm:prSet/>
      <dgm:spPr/>
      <dgm:t>
        <a:bodyPr/>
        <a:lstStyle/>
        <a:p>
          <a:endParaRPr lang="en-GB"/>
        </a:p>
      </dgm:t>
    </dgm:pt>
    <dgm:pt modelId="{41B9A4C6-F3F2-3049-8CE6-38E5D13E52D6}">
      <dgm:prSet/>
      <dgm:spPr/>
      <dgm:t>
        <a:bodyPr/>
        <a:lstStyle/>
        <a:p>
          <a:r>
            <a:rPr lang="en-GB"/>
            <a:t>Implementatie</a:t>
          </a:r>
          <a:endParaRPr lang="en-BE"/>
        </a:p>
      </dgm:t>
    </dgm:pt>
    <dgm:pt modelId="{EB21AF3F-E70C-7841-909C-9798125087B3}" type="parTrans" cxnId="{2A0895CF-BDB4-4E47-A1B2-DEA4E71BBACD}">
      <dgm:prSet/>
      <dgm:spPr/>
      <dgm:t>
        <a:bodyPr/>
        <a:lstStyle/>
        <a:p>
          <a:endParaRPr lang="en-GB"/>
        </a:p>
      </dgm:t>
    </dgm:pt>
    <dgm:pt modelId="{CD04570F-CFDA-004E-AE7B-429F14E5550F}" type="sibTrans" cxnId="{2A0895CF-BDB4-4E47-A1B2-DEA4E71BBACD}">
      <dgm:prSet/>
      <dgm:spPr/>
      <dgm:t>
        <a:bodyPr/>
        <a:lstStyle/>
        <a:p>
          <a:endParaRPr lang="en-GB"/>
        </a:p>
      </dgm:t>
    </dgm:pt>
    <dgm:pt modelId="{6F8AA1E6-F870-BD4C-B8F8-67FCD1B1B022}">
      <dgm:prSet/>
      <dgm:spPr/>
      <dgm:t>
        <a:bodyPr/>
        <a:lstStyle/>
        <a:p>
          <a:r>
            <a:rPr lang="en-GB" dirty="0" err="1"/>
            <a:t>Programmatie</a:t>
          </a:r>
          <a:r>
            <a:rPr lang="en-GB" dirty="0"/>
            <a:t> van </a:t>
          </a:r>
          <a:r>
            <a:rPr lang="en-GB" dirty="0" err="1"/>
            <a:t>alle</a:t>
          </a:r>
          <a:r>
            <a:rPr lang="en-GB" dirty="0"/>
            <a:t> </a:t>
          </a:r>
          <a:r>
            <a:rPr lang="en-GB" dirty="0" err="1"/>
            <a:t>klassen</a:t>
          </a:r>
          <a:r>
            <a:rPr lang="en-GB" dirty="0"/>
            <a:t> </a:t>
          </a:r>
          <a:r>
            <a:rPr lang="en-GB" dirty="0" err="1"/>
            <a:t>uit</a:t>
          </a:r>
          <a:r>
            <a:rPr lang="en-GB" dirty="0"/>
            <a:t> </a:t>
          </a:r>
          <a:r>
            <a:rPr lang="en-GB" dirty="0" err="1"/>
            <a:t>klassediagram</a:t>
          </a:r>
          <a:endParaRPr lang="en-BE" dirty="0"/>
        </a:p>
      </dgm:t>
    </dgm:pt>
    <dgm:pt modelId="{0C893726-600C-6B40-8245-A0802AD8ED59}" type="parTrans" cxnId="{E622380A-F1C6-B243-92CC-BF4C117F8F63}">
      <dgm:prSet/>
      <dgm:spPr/>
      <dgm:t>
        <a:bodyPr/>
        <a:lstStyle/>
        <a:p>
          <a:endParaRPr lang="en-GB"/>
        </a:p>
      </dgm:t>
    </dgm:pt>
    <dgm:pt modelId="{579965A5-B0CA-FF41-9C54-C5FD633AE827}" type="sibTrans" cxnId="{E622380A-F1C6-B243-92CC-BF4C117F8F63}">
      <dgm:prSet/>
      <dgm:spPr/>
      <dgm:t>
        <a:bodyPr/>
        <a:lstStyle/>
        <a:p>
          <a:endParaRPr lang="en-GB"/>
        </a:p>
      </dgm:t>
    </dgm:pt>
    <dgm:pt modelId="{89FD9D80-DACC-074C-8FB7-E43316438A53}">
      <dgm:prSet/>
      <dgm:spPr/>
      <dgm:t>
        <a:bodyPr/>
        <a:lstStyle/>
        <a:p>
          <a:r>
            <a:rPr lang="en-GB" dirty="0" err="1"/>
            <a:t>Opdelen</a:t>
          </a:r>
          <a:r>
            <a:rPr lang="en-GB" dirty="0"/>
            <a:t> in </a:t>
          </a:r>
          <a:r>
            <a:rPr lang="en-GB" dirty="0" err="1"/>
            <a:t>componenten</a:t>
          </a:r>
          <a:endParaRPr lang="en-BE" dirty="0"/>
        </a:p>
      </dgm:t>
    </dgm:pt>
    <dgm:pt modelId="{C96DFB3F-36D0-0F47-B636-D94C92C5F4AC}" type="parTrans" cxnId="{1E2FC280-BAB1-824C-B55D-F2D1197E40B4}">
      <dgm:prSet/>
      <dgm:spPr/>
      <dgm:t>
        <a:bodyPr/>
        <a:lstStyle/>
        <a:p>
          <a:endParaRPr lang="en-GB"/>
        </a:p>
      </dgm:t>
    </dgm:pt>
    <dgm:pt modelId="{84D3CF46-FD19-2949-B9EA-A792B89540E2}" type="sibTrans" cxnId="{1E2FC280-BAB1-824C-B55D-F2D1197E40B4}">
      <dgm:prSet/>
      <dgm:spPr/>
      <dgm:t>
        <a:bodyPr/>
        <a:lstStyle/>
        <a:p>
          <a:endParaRPr lang="en-GB"/>
        </a:p>
      </dgm:t>
    </dgm:pt>
    <dgm:pt modelId="{D5994E60-B252-8442-A878-5FF5C0031725}">
      <dgm:prSet/>
      <dgm:spPr/>
      <dgm:t>
        <a:bodyPr/>
        <a:lstStyle/>
        <a:p>
          <a:pPr>
            <a:buNone/>
          </a:pPr>
          <a:r>
            <a:rPr lang="en-GB" dirty="0">
              <a:sym typeface="Wingdings" pitchFamily="2" charset="2"/>
            </a:rPr>
            <a:t></a:t>
          </a:r>
          <a:r>
            <a:rPr lang="en-GB" dirty="0" err="1"/>
            <a:t>Aanpassingen</a:t>
          </a:r>
          <a:r>
            <a:rPr lang="en-GB" dirty="0"/>
            <a:t> </a:t>
          </a:r>
          <a:r>
            <a:rPr lang="en-GB" dirty="0" err="1"/>
            <a:t>klassediagram</a:t>
          </a:r>
          <a:r>
            <a:rPr lang="en-GB" dirty="0"/>
            <a:t> </a:t>
          </a:r>
          <a:r>
            <a:rPr lang="en-GB" dirty="0" err="1"/>
            <a:t>en</a:t>
          </a:r>
          <a:r>
            <a:rPr lang="en-GB" dirty="0"/>
            <a:t> </a:t>
          </a:r>
          <a:r>
            <a:rPr lang="en-GB" dirty="0" err="1"/>
            <a:t>sequencediagram</a:t>
          </a:r>
          <a:endParaRPr lang="en-BE" dirty="0"/>
        </a:p>
      </dgm:t>
    </dgm:pt>
    <dgm:pt modelId="{63A7AC89-71BA-6D4F-ADCC-458CDE8DC6C5}" type="parTrans" cxnId="{2FC6CD52-E2BE-E040-BBF3-D520A2574C7B}">
      <dgm:prSet/>
      <dgm:spPr/>
    </dgm:pt>
    <dgm:pt modelId="{D09FB3F8-C3AB-FD49-ADAA-6E4784FD7F97}" type="sibTrans" cxnId="{2FC6CD52-E2BE-E040-BBF3-D520A2574C7B}">
      <dgm:prSet/>
      <dgm:spPr/>
    </dgm:pt>
    <dgm:pt modelId="{5187F838-B777-5C46-ADB1-28AA9F9A17A7}">
      <dgm:prSet/>
      <dgm:spPr/>
      <dgm:t>
        <a:bodyPr/>
        <a:lstStyle/>
        <a:p>
          <a:pPr>
            <a:buNone/>
          </a:pPr>
          <a:r>
            <a:rPr lang="en-GB" dirty="0">
              <a:sym typeface="Wingdings" pitchFamily="2" charset="2"/>
            </a:rPr>
            <a:t></a:t>
          </a:r>
          <a:r>
            <a:rPr lang="en-GB" dirty="0"/>
            <a:t>Component- </a:t>
          </a:r>
          <a:r>
            <a:rPr lang="en-GB" dirty="0" err="1"/>
            <a:t>en</a:t>
          </a:r>
          <a:r>
            <a:rPr lang="en-GB" dirty="0"/>
            <a:t> </a:t>
          </a:r>
          <a:r>
            <a:rPr lang="en-GB" dirty="0" err="1"/>
            <a:t>deploymentdiagram</a:t>
          </a:r>
          <a:endParaRPr lang="en-BE" dirty="0"/>
        </a:p>
      </dgm:t>
    </dgm:pt>
    <dgm:pt modelId="{0A16C518-0DD7-3A46-AA1B-81445EB47063}" type="parTrans" cxnId="{FF9A8A03-5814-184C-8638-C114DDF20692}">
      <dgm:prSet/>
      <dgm:spPr/>
    </dgm:pt>
    <dgm:pt modelId="{C728ADFB-F29B-3A40-8CF0-50B007110DEC}" type="sibTrans" cxnId="{FF9A8A03-5814-184C-8638-C114DDF20692}">
      <dgm:prSet/>
      <dgm:spPr/>
    </dgm:pt>
    <dgm:pt modelId="{B4E18218-EA02-6441-8A30-FC902E3F8194}" type="pres">
      <dgm:prSet presAssocID="{120C1F18-EDA3-4C4C-95C5-B68B8AC580BA}" presName="linear" presStyleCnt="0">
        <dgm:presLayoutVars>
          <dgm:animLvl val="lvl"/>
          <dgm:resizeHandles val="exact"/>
        </dgm:presLayoutVars>
      </dgm:prSet>
      <dgm:spPr/>
    </dgm:pt>
    <dgm:pt modelId="{960AB258-860D-B34F-BA45-6EC5141F8339}" type="pres">
      <dgm:prSet presAssocID="{D4080A30-47CE-0547-B8EF-5DA20AADCC3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6CA5C81-E62E-B04F-BD21-B148515ADB41}" type="pres">
      <dgm:prSet presAssocID="{72D8059F-A34B-5749-9EA9-FEC21C21D7C6}" presName="spacer" presStyleCnt="0"/>
      <dgm:spPr/>
    </dgm:pt>
    <dgm:pt modelId="{0E38E61B-33D8-6649-9052-A0D3D8A8AF57}" type="pres">
      <dgm:prSet presAssocID="{BFB0E616-1438-3544-A179-1C01809A3F8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26806DA-FCE6-694A-8B29-A00762997FAE}" type="pres">
      <dgm:prSet presAssocID="{BFB0E616-1438-3544-A179-1C01809A3F8A}" presName="childText" presStyleLbl="revTx" presStyleIdx="0" presStyleCnt="2">
        <dgm:presLayoutVars>
          <dgm:bulletEnabled val="1"/>
        </dgm:presLayoutVars>
      </dgm:prSet>
      <dgm:spPr/>
    </dgm:pt>
    <dgm:pt modelId="{FAD45A2F-B964-B947-B21C-7879D866CEED}" type="pres">
      <dgm:prSet presAssocID="{41B9A4C6-F3F2-3049-8CE6-38E5D13E52D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966831E-401F-9444-9A9C-667C2AB7E43B}" type="pres">
      <dgm:prSet presAssocID="{41B9A4C6-F3F2-3049-8CE6-38E5D13E52D6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0C04B202-C5F4-A842-8F67-AC6ED50A0876}" type="presOf" srcId="{D4080A30-47CE-0547-B8EF-5DA20AADCC3E}" destId="{960AB258-860D-B34F-BA45-6EC5141F8339}" srcOrd="0" destOrd="0" presId="urn:microsoft.com/office/officeart/2005/8/layout/vList2"/>
    <dgm:cxn modelId="{FF9A8A03-5814-184C-8638-C114DDF20692}" srcId="{41B9A4C6-F3F2-3049-8CE6-38E5D13E52D6}" destId="{5187F838-B777-5C46-ADB1-28AA9F9A17A7}" srcOrd="2" destOrd="0" parTransId="{0A16C518-0DD7-3A46-AA1B-81445EB47063}" sibTransId="{C728ADFB-F29B-3A40-8CF0-50B007110DEC}"/>
    <dgm:cxn modelId="{E622380A-F1C6-B243-92CC-BF4C117F8F63}" srcId="{41B9A4C6-F3F2-3049-8CE6-38E5D13E52D6}" destId="{6F8AA1E6-F870-BD4C-B8F8-67FCD1B1B022}" srcOrd="0" destOrd="0" parTransId="{0C893726-600C-6B40-8245-A0802AD8ED59}" sibTransId="{579965A5-B0CA-FF41-9C54-C5FD633AE827}"/>
    <dgm:cxn modelId="{32B0960F-5BBC-2542-933A-3FC8C94D80A8}" type="presOf" srcId="{BFB0E616-1438-3544-A179-1C01809A3F8A}" destId="{0E38E61B-33D8-6649-9052-A0D3D8A8AF57}" srcOrd="0" destOrd="0" presId="urn:microsoft.com/office/officeart/2005/8/layout/vList2"/>
    <dgm:cxn modelId="{BE36C12E-D6B2-BB4E-A1AB-9283B11990A7}" srcId="{120C1F18-EDA3-4C4C-95C5-B68B8AC580BA}" destId="{D4080A30-47CE-0547-B8EF-5DA20AADCC3E}" srcOrd="0" destOrd="0" parTransId="{F69744DA-80EB-BB4C-92FC-3F91603D5140}" sibTransId="{72D8059F-A34B-5749-9EA9-FEC21C21D7C6}"/>
    <dgm:cxn modelId="{8F4D0C51-340E-994F-8B6A-4044DEC3847A}" type="presOf" srcId="{89FD9D80-DACC-074C-8FB7-E43316438A53}" destId="{D966831E-401F-9444-9A9C-667C2AB7E43B}" srcOrd="0" destOrd="1" presId="urn:microsoft.com/office/officeart/2005/8/layout/vList2"/>
    <dgm:cxn modelId="{2FC6CD52-E2BE-E040-BBF3-D520A2574C7B}" srcId="{BFB0E616-1438-3544-A179-1C01809A3F8A}" destId="{D5994E60-B252-8442-A878-5FF5C0031725}" srcOrd="1" destOrd="0" parTransId="{63A7AC89-71BA-6D4F-ADCC-458CDE8DC6C5}" sibTransId="{D09FB3F8-C3AB-FD49-ADAA-6E4784FD7F97}"/>
    <dgm:cxn modelId="{4582E259-B96C-1D42-9965-C827338CFFDC}" srcId="{BFB0E616-1438-3544-A179-1C01809A3F8A}" destId="{68E841BE-08E4-1B41-870D-883E021BCB25}" srcOrd="2" destOrd="0" parTransId="{91210654-72A5-6243-B12C-AA85B8225321}" sibTransId="{FB489A77-E298-BD47-905C-6C40F334DDEC}"/>
    <dgm:cxn modelId="{883AB25A-A388-4B45-AD5C-7A3EC42E0BAC}" type="presOf" srcId="{2BDA2FED-187C-C94A-830D-794E2A4CE3EE}" destId="{C26806DA-FCE6-694A-8B29-A00762997FAE}" srcOrd="0" destOrd="3" presId="urn:microsoft.com/office/officeart/2005/8/layout/vList2"/>
    <dgm:cxn modelId="{3F3A227D-36AD-F344-ADAC-D4B7B75FCCD0}" type="presOf" srcId="{68E841BE-08E4-1B41-870D-883E021BCB25}" destId="{C26806DA-FCE6-694A-8B29-A00762997FAE}" srcOrd="0" destOrd="2" presId="urn:microsoft.com/office/officeart/2005/8/layout/vList2"/>
    <dgm:cxn modelId="{1E2FC280-BAB1-824C-B55D-F2D1197E40B4}" srcId="{41B9A4C6-F3F2-3049-8CE6-38E5D13E52D6}" destId="{89FD9D80-DACC-074C-8FB7-E43316438A53}" srcOrd="1" destOrd="0" parTransId="{C96DFB3F-36D0-0F47-B636-D94C92C5F4AC}" sibTransId="{84D3CF46-FD19-2949-B9EA-A792B89540E2}"/>
    <dgm:cxn modelId="{7973278D-EFB8-1D45-BC51-31BB854E0058}" type="presOf" srcId="{6F8AA1E6-F870-BD4C-B8F8-67FCD1B1B022}" destId="{D966831E-401F-9444-9A9C-667C2AB7E43B}" srcOrd="0" destOrd="0" presId="urn:microsoft.com/office/officeart/2005/8/layout/vList2"/>
    <dgm:cxn modelId="{348DCF8E-BD78-1F45-A6F6-C9DC1CB11458}" type="presOf" srcId="{41B9A4C6-F3F2-3049-8CE6-38E5D13E52D6}" destId="{FAD45A2F-B964-B947-B21C-7879D866CEED}" srcOrd="0" destOrd="0" presId="urn:microsoft.com/office/officeart/2005/8/layout/vList2"/>
    <dgm:cxn modelId="{3C9C6A90-70CD-334F-BF25-66E12822BF9A}" srcId="{120C1F18-EDA3-4C4C-95C5-B68B8AC580BA}" destId="{BFB0E616-1438-3544-A179-1C01809A3F8A}" srcOrd="1" destOrd="0" parTransId="{F9D44347-EF72-FB4A-BF1A-911AF36E65FE}" sibTransId="{BAAB6463-5568-F049-B591-DCA5B330B4D9}"/>
    <dgm:cxn modelId="{F2164294-4778-2B45-B1E6-69EE476A9C37}" srcId="{BFB0E616-1438-3544-A179-1C01809A3F8A}" destId="{2BDA2FED-187C-C94A-830D-794E2A4CE3EE}" srcOrd="3" destOrd="0" parTransId="{C858318D-D028-D442-9F04-FFB84D98235A}" sibTransId="{6A3A3103-E9F7-5640-8329-DB54AB570BB5}"/>
    <dgm:cxn modelId="{74E030CA-A5A7-E24B-87FF-09C684EE07C3}" type="presOf" srcId="{D5994E60-B252-8442-A878-5FF5C0031725}" destId="{C26806DA-FCE6-694A-8B29-A00762997FAE}" srcOrd="0" destOrd="1" presId="urn:microsoft.com/office/officeart/2005/8/layout/vList2"/>
    <dgm:cxn modelId="{2A0895CF-BDB4-4E47-A1B2-DEA4E71BBACD}" srcId="{120C1F18-EDA3-4C4C-95C5-B68B8AC580BA}" destId="{41B9A4C6-F3F2-3049-8CE6-38E5D13E52D6}" srcOrd="2" destOrd="0" parTransId="{EB21AF3F-E70C-7841-909C-9798125087B3}" sibTransId="{CD04570F-CFDA-004E-AE7B-429F14E5550F}"/>
    <dgm:cxn modelId="{83B2B3D1-A770-B341-AD60-6F23B72ACA0C}" type="presOf" srcId="{5187F838-B777-5C46-ADB1-28AA9F9A17A7}" destId="{D966831E-401F-9444-9A9C-667C2AB7E43B}" srcOrd="0" destOrd="2" presId="urn:microsoft.com/office/officeart/2005/8/layout/vList2"/>
    <dgm:cxn modelId="{52D410DD-6365-5C42-B75D-78A65DB622D1}" type="presOf" srcId="{120C1F18-EDA3-4C4C-95C5-B68B8AC580BA}" destId="{B4E18218-EA02-6441-8A30-FC902E3F8194}" srcOrd="0" destOrd="0" presId="urn:microsoft.com/office/officeart/2005/8/layout/vList2"/>
    <dgm:cxn modelId="{61FBDEE5-D70C-264E-8A25-D384BBA4EB74}" srcId="{BFB0E616-1438-3544-A179-1C01809A3F8A}" destId="{27FEEA84-F6B9-CF48-ABD2-89EBE55647EE}" srcOrd="0" destOrd="0" parTransId="{BCAE1FFA-C7DE-E54C-9237-C7B768A46BE1}" sibTransId="{7AE6732B-3E49-724D-BB0C-0EB4535140A2}"/>
    <dgm:cxn modelId="{278C88F7-44C9-2C4B-9E57-A310E69FE368}" type="presOf" srcId="{27FEEA84-F6B9-CF48-ABD2-89EBE55647EE}" destId="{C26806DA-FCE6-694A-8B29-A00762997FAE}" srcOrd="0" destOrd="0" presId="urn:microsoft.com/office/officeart/2005/8/layout/vList2"/>
    <dgm:cxn modelId="{979FD5AE-C4DA-A746-A63A-965E01A642A5}" type="presParOf" srcId="{B4E18218-EA02-6441-8A30-FC902E3F8194}" destId="{960AB258-860D-B34F-BA45-6EC5141F8339}" srcOrd="0" destOrd="0" presId="urn:microsoft.com/office/officeart/2005/8/layout/vList2"/>
    <dgm:cxn modelId="{F32EB073-5C39-5144-9BA8-7F035FD51DBE}" type="presParOf" srcId="{B4E18218-EA02-6441-8A30-FC902E3F8194}" destId="{66CA5C81-E62E-B04F-BD21-B148515ADB41}" srcOrd="1" destOrd="0" presId="urn:microsoft.com/office/officeart/2005/8/layout/vList2"/>
    <dgm:cxn modelId="{CD0A9351-D9BC-1F4B-8C6F-7540276D2295}" type="presParOf" srcId="{B4E18218-EA02-6441-8A30-FC902E3F8194}" destId="{0E38E61B-33D8-6649-9052-A0D3D8A8AF57}" srcOrd="2" destOrd="0" presId="urn:microsoft.com/office/officeart/2005/8/layout/vList2"/>
    <dgm:cxn modelId="{159D1E13-8483-1D46-9A3B-5A591E0DAECC}" type="presParOf" srcId="{B4E18218-EA02-6441-8A30-FC902E3F8194}" destId="{C26806DA-FCE6-694A-8B29-A00762997FAE}" srcOrd="3" destOrd="0" presId="urn:microsoft.com/office/officeart/2005/8/layout/vList2"/>
    <dgm:cxn modelId="{E8C41170-8808-9943-A454-6E6E7C054E11}" type="presParOf" srcId="{B4E18218-EA02-6441-8A30-FC902E3F8194}" destId="{FAD45A2F-B964-B947-B21C-7879D866CEED}" srcOrd="4" destOrd="0" presId="urn:microsoft.com/office/officeart/2005/8/layout/vList2"/>
    <dgm:cxn modelId="{1D9DBE95-9394-C246-B926-58194970D72D}" type="presParOf" srcId="{B4E18218-EA02-6441-8A30-FC902E3F8194}" destId="{D966831E-401F-9444-9A9C-667C2AB7E43B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617A9B1-AF86-CD4F-8B3E-A30EBDD154BF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8A2F15C-2513-7046-BA0C-CF0B144FDC93}">
      <dgm:prSet custT="1"/>
      <dgm:spPr/>
      <dgm:t>
        <a:bodyPr/>
        <a:lstStyle/>
        <a:p>
          <a:r>
            <a:rPr lang="en-GB" sz="2800"/>
            <a:t>Redenen</a:t>
          </a:r>
          <a:endParaRPr lang="en-BE" sz="2800"/>
        </a:p>
      </dgm:t>
    </dgm:pt>
    <dgm:pt modelId="{2EA4BD7B-757F-4445-A6DF-7E262193CC6A}" type="parTrans" cxnId="{F5F4AD30-2F1F-6B4B-BE8B-EE457511EF83}">
      <dgm:prSet/>
      <dgm:spPr/>
      <dgm:t>
        <a:bodyPr/>
        <a:lstStyle/>
        <a:p>
          <a:endParaRPr lang="en-GB"/>
        </a:p>
      </dgm:t>
    </dgm:pt>
    <dgm:pt modelId="{FD48E9A8-E32B-C845-BB42-6169CF10B0A8}" type="sibTrans" cxnId="{F5F4AD30-2F1F-6B4B-BE8B-EE457511EF83}">
      <dgm:prSet/>
      <dgm:spPr/>
      <dgm:t>
        <a:bodyPr/>
        <a:lstStyle/>
        <a:p>
          <a:endParaRPr lang="en-GB"/>
        </a:p>
      </dgm:t>
    </dgm:pt>
    <dgm:pt modelId="{448A9B95-40A6-F449-8B07-8A1B4D4E6901}">
      <dgm:prSet custT="1"/>
      <dgm:spPr/>
      <dgm:t>
        <a:bodyPr/>
        <a:lstStyle/>
        <a:p>
          <a:r>
            <a:rPr lang="en-GB" sz="2400"/>
            <a:t>weten niet wat ze willen</a:t>
          </a:r>
          <a:endParaRPr lang="en-BE" sz="2400"/>
        </a:p>
      </dgm:t>
    </dgm:pt>
    <dgm:pt modelId="{A478AF4C-CCF6-7544-BBC3-70BDF366B850}" type="parTrans" cxnId="{A92B58B2-CBDD-3C48-AA0A-EEC0F8B66596}">
      <dgm:prSet/>
      <dgm:spPr/>
      <dgm:t>
        <a:bodyPr/>
        <a:lstStyle/>
        <a:p>
          <a:endParaRPr lang="en-GB"/>
        </a:p>
      </dgm:t>
    </dgm:pt>
    <dgm:pt modelId="{9D3A33B2-FCCC-034B-A66C-454AEF94B957}" type="sibTrans" cxnId="{A92B58B2-CBDD-3C48-AA0A-EEC0F8B66596}">
      <dgm:prSet/>
      <dgm:spPr/>
      <dgm:t>
        <a:bodyPr/>
        <a:lstStyle/>
        <a:p>
          <a:endParaRPr lang="en-GB"/>
        </a:p>
      </dgm:t>
    </dgm:pt>
    <dgm:pt modelId="{6471EB42-513F-AB42-84CB-FA088E539498}">
      <dgm:prSet custT="1"/>
      <dgm:spPr/>
      <dgm:t>
        <a:bodyPr/>
        <a:lstStyle/>
        <a:p>
          <a:r>
            <a:rPr lang="en-GB" sz="2400"/>
            <a:t>willen zich niet vastpinnen op geschreven requirements</a:t>
          </a:r>
          <a:endParaRPr lang="en-BE" sz="2400"/>
        </a:p>
      </dgm:t>
    </dgm:pt>
    <dgm:pt modelId="{E722A549-160D-DC4C-8F6C-AE1E2073A15C}" type="parTrans" cxnId="{F3B28172-1E45-E94B-AF78-2733F1622125}">
      <dgm:prSet/>
      <dgm:spPr/>
      <dgm:t>
        <a:bodyPr/>
        <a:lstStyle/>
        <a:p>
          <a:endParaRPr lang="en-GB"/>
        </a:p>
      </dgm:t>
    </dgm:pt>
    <dgm:pt modelId="{C9BA42D5-04FF-DF47-9FBE-D29E074C486B}" type="sibTrans" cxnId="{F3B28172-1E45-E94B-AF78-2733F1622125}">
      <dgm:prSet/>
      <dgm:spPr/>
      <dgm:t>
        <a:bodyPr/>
        <a:lstStyle/>
        <a:p>
          <a:endParaRPr lang="en-GB"/>
        </a:p>
      </dgm:t>
    </dgm:pt>
    <dgm:pt modelId="{74E17E18-9F84-4E44-BB81-AE0335340239}">
      <dgm:prSet custT="1"/>
      <dgm:spPr/>
      <dgm:t>
        <a:bodyPr/>
        <a:lstStyle/>
        <a:p>
          <a:r>
            <a:rPr lang="en-GB" sz="2400" dirty="0" err="1"/>
            <a:t>dringen</a:t>
          </a:r>
          <a:r>
            <a:rPr lang="en-GB" sz="2400" dirty="0"/>
            <a:t> </a:t>
          </a:r>
          <a:r>
            <a:rPr lang="en-GB" sz="2400" dirty="0" err="1"/>
            <a:t>aan</a:t>
          </a:r>
          <a:r>
            <a:rPr lang="en-GB" sz="2400" dirty="0"/>
            <a:t> op </a:t>
          </a:r>
          <a:r>
            <a:rPr lang="en-GB" sz="2400" dirty="0" err="1"/>
            <a:t>nieuwe</a:t>
          </a:r>
          <a:r>
            <a:rPr lang="en-GB" sz="2400" dirty="0"/>
            <a:t> requirements </a:t>
          </a:r>
          <a:r>
            <a:rPr lang="en-GB" sz="2400" dirty="0" err="1"/>
            <a:t>nadat</a:t>
          </a:r>
          <a:r>
            <a:rPr lang="en-GB" sz="2400" dirty="0"/>
            <a:t> planning </a:t>
          </a:r>
          <a:r>
            <a:rPr lang="en-GB" sz="2400" dirty="0" err="1"/>
            <a:t>en</a:t>
          </a:r>
          <a:r>
            <a:rPr lang="en-GB" sz="2400" dirty="0"/>
            <a:t> </a:t>
          </a:r>
          <a:r>
            <a:rPr lang="en-GB" sz="2400" dirty="0" err="1"/>
            <a:t>kosten</a:t>
          </a:r>
          <a:r>
            <a:rPr lang="en-GB" sz="2400" dirty="0"/>
            <a:t> </a:t>
          </a:r>
          <a:r>
            <a:rPr lang="en-GB" sz="2400" dirty="0" err="1"/>
            <a:t>vastliggen</a:t>
          </a:r>
          <a:endParaRPr lang="en-BE" sz="2400" dirty="0"/>
        </a:p>
      </dgm:t>
    </dgm:pt>
    <dgm:pt modelId="{02F48326-C9E9-7D4B-9D59-3DF7252C2675}" type="parTrans" cxnId="{CDF654AD-5E66-2243-A84A-977CF3AD1ABD}">
      <dgm:prSet/>
      <dgm:spPr/>
      <dgm:t>
        <a:bodyPr/>
        <a:lstStyle/>
        <a:p>
          <a:endParaRPr lang="en-GB"/>
        </a:p>
      </dgm:t>
    </dgm:pt>
    <dgm:pt modelId="{D85798DA-1244-E649-8848-C6651C90EDEE}" type="sibTrans" cxnId="{CDF654AD-5E66-2243-A84A-977CF3AD1ABD}">
      <dgm:prSet/>
      <dgm:spPr/>
      <dgm:t>
        <a:bodyPr/>
        <a:lstStyle/>
        <a:p>
          <a:endParaRPr lang="en-GB"/>
        </a:p>
      </dgm:t>
    </dgm:pt>
    <dgm:pt modelId="{6566AF6A-C33A-054D-BF07-5DCEF60C10DA}">
      <dgm:prSet custT="1"/>
      <dgm:spPr/>
      <dgm:t>
        <a:bodyPr/>
        <a:lstStyle/>
        <a:p>
          <a:r>
            <a:rPr lang="en-GB" sz="2400" dirty="0" err="1"/>
            <a:t>communicatie</a:t>
          </a:r>
          <a:r>
            <a:rPr lang="en-GB" sz="2400" dirty="0"/>
            <a:t> met developers is </a:t>
          </a:r>
          <a:r>
            <a:rPr lang="en-GB" sz="2400" dirty="0" err="1"/>
            <a:t>traag</a:t>
          </a:r>
          <a:endParaRPr lang="en-BE" sz="2400" dirty="0"/>
        </a:p>
      </dgm:t>
    </dgm:pt>
    <dgm:pt modelId="{2B88D816-7DB2-6448-8F2C-7E4D10A8DB83}" type="parTrans" cxnId="{DC4E8898-C685-A845-9633-097BF183C1B0}">
      <dgm:prSet/>
      <dgm:spPr/>
      <dgm:t>
        <a:bodyPr/>
        <a:lstStyle/>
        <a:p>
          <a:endParaRPr lang="en-GB"/>
        </a:p>
      </dgm:t>
    </dgm:pt>
    <dgm:pt modelId="{AF73B424-85AD-1D41-BE06-654C36587239}" type="sibTrans" cxnId="{DC4E8898-C685-A845-9633-097BF183C1B0}">
      <dgm:prSet/>
      <dgm:spPr/>
      <dgm:t>
        <a:bodyPr/>
        <a:lstStyle/>
        <a:p>
          <a:endParaRPr lang="en-GB"/>
        </a:p>
      </dgm:t>
    </dgm:pt>
    <dgm:pt modelId="{04468D87-4F68-9740-89EE-DAB67B70A05B}">
      <dgm:prSet custT="1"/>
      <dgm:spPr/>
      <dgm:t>
        <a:bodyPr/>
        <a:lstStyle/>
        <a:p>
          <a:r>
            <a:rPr lang="en-GB" sz="2400" dirty="0" err="1"/>
            <a:t>doen</a:t>
          </a:r>
          <a:r>
            <a:rPr lang="en-GB" sz="2400" dirty="0"/>
            <a:t> </a:t>
          </a:r>
          <a:r>
            <a:rPr lang="en-GB" sz="2400" dirty="0" err="1"/>
            <a:t>vaak</a:t>
          </a:r>
          <a:r>
            <a:rPr lang="en-GB" sz="2400" dirty="0"/>
            <a:t> </a:t>
          </a:r>
          <a:r>
            <a:rPr lang="en-GB" sz="2400" dirty="0" err="1"/>
            <a:t>niet</a:t>
          </a:r>
          <a:r>
            <a:rPr lang="en-GB" sz="2400" dirty="0"/>
            <a:t> </a:t>
          </a:r>
          <a:r>
            <a:rPr lang="en-GB" sz="2400" dirty="0" err="1"/>
            <a:t>mee</a:t>
          </a:r>
          <a:r>
            <a:rPr lang="en-GB" sz="2400" dirty="0"/>
            <a:t> </a:t>
          </a:r>
          <a:r>
            <a:rPr lang="en-GB" sz="2400" dirty="0" err="1"/>
            <a:t>aan</a:t>
          </a:r>
          <a:r>
            <a:rPr lang="en-GB" sz="2400" dirty="0"/>
            <a:t> reviews of </a:t>
          </a:r>
          <a:r>
            <a:rPr lang="en-GB" sz="2400" dirty="0" err="1"/>
            <a:t>zijn</a:t>
          </a:r>
          <a:r>
            <a:rPr lang="en-GB" sz="2400" dirty="0"/>
            <a:t> </a:t>
          </a:r>
          <a:r>
            <a:rPr lang="en-GB" sz="2400" dirty="0" err="1"/>
            <a:t>niet</a:t>
          </a:r>
          <a:r>
            <a:rPr lang="en-GB" sz="2400" dirty="0"/>
            <a:t> in </a:t>
          </a:r>
          <a:r>
            <a:rPr lang="en-GB" sz="2400" dirty="0" err="1"/>
            <a:t>staat</a:t>
          </a:r>
          <a:r>
            <a:rPr lang="en-GB" sz="2400" dirty="0"/>
            <a:t> ze </a:t>
          </a:r>
          <a:r>
            <a:rPr lang="en-GB" sz="2400" dirty="0" err="1"/>
            <a:t>te</a:t>
          </a:r>
          <a:r>
            <a:rPr lang="en-GB" sz="2400" dirty="0"/>
            <a:t> </a:t>
          </a:r>
          <a:r>
            <a:rPr lang="en-GB" sz="2400" dirty="0" err="1"/>
            <a:t>doen</a:t>
          </a:r>
          <a:endParaRPr lang="en-BE" sz="2400" dirty="0"/>
        </a:p>
      </dgm:t>
    </dgm:pt>
    <dgm:pt modelId="{2E889897-F4E1-2542-8445-903E55DDC4E3}" type="parTrans" cxnId="{E5335075-D5F4-9E43-A4B6-B47C5A6FEA0B}">
      <dgm:prSet/>
      <dgm:spPr/>
      <dgm:t>
        <a:bodyPr/>
        <a:lstStyle/>
        <a:p>
          <a:endParaRPr lang="en-GB"/>
        </a:p>
      </dgm:t>
    </dgm:pt>
    <dgm:pt modelId="{C2C9AD05-9470-A646-9B89-8D17D9499276}" type="sibTrans" cxnId="{E5335075-D5F4-9E43-A4B6-B47C5A6FEA0B}">
      <dgm:prSet/>
      <dgm:spPr/>
      <dgm:t>
        <a:bodyPr/>
        <a:lstStyle/>
        <a:p>
          <a:endParaRPr lang="en-GB"/>
        </a:p>
      </dgm:t>
    </dgm:pt>
    <dgm:pt modelId="{C480B951-C01D-B945-9607-BB066179B6FA}">
      <dgm:prSet custT="1"/>
      <dgm:spPr/>
      <dgm:t>
        <a:bodyPr/>
        <a:lstStyle/>
        <a:p>
          <a:r>
            <a:rPr lang="en-GB" sz="2400"/>
            <a:t>zijn niet technisch onderlegd</a:t>
          </a:r>
          <a:endParaRPr lang="en-BE" sz="2400"/>
        </a:p>
      </dgm:t>
    </dgm:pt>
    <dgm:pt modelId="{4C8DD992-0CAF-E841-B9B6-45483046CECF}" type="parTrans" cxnId="{063632BA-CC73-7E42-AB46-EAFB739662BD}">
      <dgm:prSet/>
      <dgm:spPr/>
      <dgm:t>
        <a:bodyPr/>
        <a:lstStyle/>
        <a:p>
          <a:endParaRPr lang="en-GB"/>
        </a:p>
      </dgm:t>
    </dgm:pt>
    <dgm:pt modelId="{2C0BF805-6B22-6E4F-8ACF-930CB8C477B5}" type="sibTrans" cxnId="{063632BA-CC73-7E42-AB46-EAFB739662BD}">
      <dgm:prSet/>
      <dgm:spPr/>
      <dgm:t>
        <a:bodyPr/>
        <a:lstStyle/>
        <a:p>
          <a:endParaRPr lang="en-GB"/>
        </a:p>
      </dgm:t>
    </dgm:pt>
    <dgm:pt modelId="{9711B1C9-DF85-8C4C-B2AA-15E71A37AEDD}">
      <dgm:prSet custT="1"/>
      <dgm:spPr/>
      <dgm:t>
        <a:bodyPr/>
        <a:lstStyle/>
        <a:p>
          <a:r>
            <a:rPr lang="en-GB" sz="2400"/>
            <a:t>verstaan software ontwikkelingsproces niet</a:t>
          </a:r>
          <a:endParaRPr lang="en-BE" sz="2400"/>
        </a:p>
      </dgm:t>
    </dgm:pt>
    <dgm:pt modelId="{00ACA31F-BF32-DE43-8E95-6721B465BC3C}" type="parTrans" cxnId="{1530B9DC-822F-D94F-A925-3C6294B421E2}">
      <dgm:prSet/>
      <dgm:spPr/>
      <dgm:t>
        <a:bodyPr/>
        <a:lstStyle/>
        <a:p>
          <a:endParaRPr lang="en-GB"/>
        </a:p>
      </dgm:t>
    </dgm:pt>
    <dgm:pt modelId="{5339B18F-695F-2449-9FDC-2F06ADECABD5}" type="sibTrans" cxnId="{1530B9DC-822F-D94F-A925-3C6294B421E2}">
      <dgm:prSet/>
      <dgm:spPr/>
      <dgm:t>
        <a:bodyPr/>
        <a:lstStyle/>
        <a:p>
          <a:endParaRPr lang="en-GB"/>
        </a:p>
      </dgm:t>
    </dgm:pt>
    <dgm:pt modelId="{C624323D-A906-6448-975C-FEFC0D0396E8}">
      <dgm:prSet custT="1"/>
      <dgm:spPr/>
      <dgm:t>
        <a:bodyPr/>
        <a:lstStyle/>
        <a:p>
          <a:r>
            <a:rPr lang="en-GB" sz="2400" dirty="0"/>
            <a:t>…..</a:t>
          </a:r>
          <a:endParaRPr lang="en-BE" sz="2400" dirty="0"/>
        </a:p>
      </dgm:t>
    </dgm:pt>
    <dgm:pt modelId="{32AA10F0-1BCC-D740-B7E9-2850B0C96CE4}" type="parTrans" cxnId="{D0E0E11C-E704-CD47-A7DE-F33DA36BBDDE}">
      <dgm:prSet/>
      <dgm:spPr/>
      <dgm:t>
        <a:bodyPr/>
        <a:lstStyle/>
        <a:p>
          <a:endParaRPr lang="en-GB"/>
        </a:p>
      </dgm:t>
    </dgm:pt>
    <dgm:pt modelId="{8AAB81A3-749F-9A48-AA6B-9CC993DD7879}" type="sibTrans" cxnId="{D0E0E11C-E704-CD47-A7DE-F33DA36BBDDE}">
      <dgm:prSet/>
      <dgm:spPr/>
      <dgm:t>
        <a:bodyPr/>
        <a:lstStyle/>
        <a:p>
          <a:endParaRPr lang="en-GB"/>
        </a:p>
      </dgm:t>
    </dgm:pt>
    <dgm:pt modelId="{1991527F-BB2D-B545-8E8B-2601392A1189}" type="pres">
      <dgm:prSet presAssocID="{9617A9B1-AF86-CD4F-8B3E-A30EBDD154BF}" presName="compositeShape" presStyleCnt="0">
        <dgm:presLayoutVars>
          <dgm:dir/>
          <dgm:resizeHandles/>
        </dgm:presLayoutVars>
      </dgm:prSet>
      <dgm:spPr/>
    </dgm:pt>
    <dgm:pt modelId="{58E70855-C858-3542-A624-0AD7284B5EB6}" type="pres">
      <dgm:prSet presAssocID="{9617A9B1-AF86-CD4F-8B3E-A30EBDD154BF}" presName="pyramid" presStyleLbl="node1" presStyleIdx="0" presStyleCnt="1" custLinFactNeighborX="-49858" custLinFactNeighborY="7043"/>
      <dgm:spPr/>
    </dgm:pt>
    <dgm:pt modelId="{196EA564-7DFE-9F41-9D3D-22CD924FE1DC}" type="pres">
      <dgm:prSet presAssocID="{9617A9B1-AF86-CD4F-8B3E-A30EBDD154BF}" presName="theList" presStyleCnt="0"/>
      <dgm:spPr/>
    </dgm:pt>
    <dgm:pt modelId="{562DA4AD-F57A-3C46-865D-CD1FA55BEE34}" type="pres">
      <dgm:prSet presAssocID="{68A2F15C-2513-7046-BA0C-CF0B144FDC93}" presName="aNode" presStyleLbl="fgAcc1" presStyleIdx="0" presStyleCnt="1" custScaleX="298099" custScaleY="362348" custLinFactNeighborX="32106" custLinFactNeighborY="-18968">
        <dgm:presLayoutVars>
          <dgm:bulletEnabled val="1"/>
        </dgm:presLayoutVars>
      </dgm:prSet>
      <dgm:spPr/>
    </dgm:pt>
    <dgm:pt modelId="{97F6931C-3E8E-5341-802B-9DF806502550}" type="pres">
      <dgm:prSet presAssocID="{68A2F15C-2513-7046-BA0C-CF0B144FDC93}" presName="aSpace" presStyleCnt="0"/>
      <dgm:spPr/>
    </dgm:pt>
  </dgm:ptLst>
  <dgm:cxnLst>
    <dgm:cxn modelId="{D0E0E11C-E704-CD47-A7DE-F33DA36BBDDE}" srcId="{68A2F15C-2513-7046-BA0C-CF0B144FDC93}" destId="{C624323D-A906-6448-975C-FEFC0D0396E8}" srcOrd="7" destOrd="0" parTransId="{32AA10F0-1BCC-D740-B7E9-2850B0C96CE4}" sibTransId="{8AAB81A3-749F-9A48-AA6B-9CC993DD7879}"/>
    <dgm:cxn modelId="{F5F4AD30-2F1F-6B4B-BE8B-EE457511EF83}" srcId="{9617A9B1-AF86-CD4F-8B3E-A30EBDD154BF}" destId="{68A2F15C-2513-7046-BA0C-CF0B144FDC93}" srcOrd="0" destOrd="0" parTransId="{2EA4BD7B-757F-4445-A6DF-7E262193CC6A}" sibTransId="{FD48E9A8-E32B-C845-BB42-6169CF10B0A8}"/>
    <dgm:cxn modelId="{8323A644-E0D3-9644-BAE6-E4DECBD5C696}" type="presOf" srcId="{68A2F15C-2513-7046-BA0C-CF0B144FDC93}" destId="{562DA4AD-F57A-3C46-865D-CD1FA55BEE34}" srcOrd="0" destOrd="0" presId="urn:microsoft.com/office/officeart/2005/8/layout/pyramid2"/>
    <dgm:cxn modelId="{F3B28172-1E45-E94B-AF78-2733F1622125}" srcId="{68A2F15C-2513-7046-BA0C-CF0B144FDC93}" destId="{6471EB42-513F-AB42-84CB-FA088E539498}" srcOrd="1" destOrd="0" parTransId="{E722A549-160D-DC4C-8F6C-AE1E2073A15C}" sibTransId="{C9BA42D5-04FF-DF47-9FBE-D29E074C486B}"/>
    <dgm:cxn modelId="{E5335075-D5F4-9E43-A4B6-B47C5A6FEA0B}" srcId="{68A2F15C-2513-7046-BA0C-CF0B144FDC93}" destId="{04468D87-4F68-9740-89EE-DAB67B70A05B}" srcOrd="4" destOrd="0" parTransId="{2E889897-F4E1-2542-8445-903E55DDC4E3}" sibTransId="{C2C9AD05-9470-A646-9B89-8D17D9499276}"/>
    <dgm:cxn modelId="{432D727E-4C5F-DF46-A394-48EEEB63A79C}" type="presOf" srcId="{6566AF6A-C33A-054D-BF07-5DCEF60C10DA}" destId="{562DA4AD-F57A-3C46-865D-CD1FA55BEE34}" srcOrd="0" destOrd="4" presId="urn:microsoft.com/office/officeart/2005/8/layout/pyramid2"/>
    <dgm:cxn modelId="{87837B7F-ACDF-BD43-AFDA-8D0E0F0CD2D3}" type="presOf" srcId="{448A9B95-40A6-F449-8B07-8A1B4D4E6901}" destId="{562DA4AD-F57A-3C46-865D-CD1FA55BEE34}" srcOrd="0" destOrd="1" presId="urn:microsoft.com/office/officeart/2005/8/layout/pyramid2"/>
    <dgm:cxn modelId="{68B2068C-2968-E24E-8B55-27CAA765E698}" type="presOf" srcId="{04468D87-4F68-9740-89EE-DAB67B70A05B}" destId="{562DA4AD-F57A-3C46-865D-CD1FA55BEE34}" srcOrd="0" destOrd="5" presId="urn:microsoft.com/office/officeart/2005/8/layout/pyramid2"/>
    <dgm:cxn modelId="{DC4E8898-C685-A845-9633-097BF183C1B0}" srcId="{68A2F15C-2513-7046-BA0C-CF0B144FDC93}" destId="{6566AF6A-C33A-054D-BF07-5DCEF60C10DA}" srcOrd="3" destOrd="0" parTransId="{2B88D816-7DB2-6448-8F2C-7E4D10A8DB83}" sibTransId="{AF73B424-85AD-1D41-BE06-654C36587239}"/>
    <dgm:cxn modelId="{CDF654AD-5E66-2243-A84A-977CF3AD1ABD}" srcId="{68A2F15C-2513-7046-BA0C-CF0B144FDC93}" destId="{74E17E18-9F84-4E44-BB81-AE0335340239}" srcOrd="2" destOrd="0" parTransId="{02F48326-C9E9-7D4B-9D59-3DF7252C2675}" sibTransId="{D85798DA-1244-E649-8848-C6651C90EDEE}"/>
    <dgm:cxn modelId="{A92B58B2-CBDD-3C48-AA0A-EEC0F8B66596}" srcId="{68A2F15C-2513-7046-BA0C-CF0B144FDC93}" destId="{448A9B95-40A6-F449-8B07-8A1B4D4E6901}" srcOrd="0" destOrd="0" parTransId="{A478AF4C-CCF6-7544-BBC3-70BDF366B850}" sibTransId="{9D3A33B2-FCCC-034B-A66C-454AEF94B957}"/>
    <dgm:cxn modelId="{0B1EA9B6-30FD-A648-B7DB-FDAC55C30D5B}" type="presOf" srcId="{74E17E18-9F84-4E44-BB81-AE0335340239}" destId="{562DA4AD-F57A-3C46-865D-CD1FA55BEE34}" srcOrd="0" destOrd="3" presId="urn:microsoft.com/office/officeart/2005/8/layout/pyramid2"/>
    <dgm:cxn modelId="{063632BA-CC73-7E42-AB46-EAFB739662BD}" srcId="{68A2F15C-2513-7046-BA0C-CF0B144FDC93}" destId="{C480B951-C01D-B945-9607-BB066179B6FA}" srcOrd="5" destOrd="0" parTransId="{4C8DD992-0CAF-E841-B9B6-45483046CECF}" sibTransId="{2C0BF805-6B22-6E4F-8ACF-930CB8C477B5}"/>
    <dgm:cxn modelId="{FA0246BE-DC1C-094A-A84D-D2B3183E69BA}" type="presOf" srcId="{C624323D-A906-6448-975C-FEFC0D0396E8}" destId="{562DA4AD-F57A-3C46-865D-CD1FA55BEE34}" srcOrd="0" destOrd="8" presId="urn:microsoft.com/office/officeart/2005/8/layout/pyramid2"/>
    <dgm:cxn modelId="{B94DF2C3-D64A-B746-8620-0630D951D77D}" type="presOf" srcId="{9617A9B1-AF86-CD4F-8B3E-A30EBDD154BF}" destId="{1991527F-BB2D-B545-8E8B-2601392A1189}" srcOrd="0" destOrd="0" presId="urn:microsoft.com/office/officeart/2005/8/layout/pyramid2"/>
    <dgm:cxn modelId="{BE66E2C8-5D25-CB44-B6B8-6A82FB7887D4}" type="presOf" srcId="{C480B951-C01D-B945-9607-BB066179B6FA}" destId="{562DA4AD-F57A-3C46-865D-CD1FA55BEE34}" srcOrd="0" destOrd="6" presId="urn:microsoft.com/office/officeart/2005/8/layout/pyramid2"/>
    <dgm:cxn modelId="{731421D6-A90A-4843-B856-C64F4017CEF1}" type="presOf" srcId="{9711B1C9-DF85-8C4C-B2AA-15E71A37AEDD}" destId="{562DA4AD-F57A-3C46-865D-CD1FA55BEE34}" srcOrd="0" destOrd="7" presId="urn:microsoft.com/office/officeart/2005/8/layout/pyramid2"/>
    <dgm:cxn modelId="{093910DA-6F70-7A4E-B3A0-D4182AC19462}" type="presOf" srcId="{6471EB42-513F-AB42-84CB-FA088E539498}" destId="{562DA4AD-F57A-3C46-865D-CD1FA55BEE34}" srcOrd="0" destOrd="2" presId="urn:microsoft.com/office/officeart/2005/8/layout/pyramid2"/>
    <dgm:cxn modelId="{1530B9DC-822F-D94F-A925-3C6294B421E2}" srcId="{68A2F15C-2513-7046-BA0C-CF0B144FDC93}" destId="{9711B1C9-DF85-8C4C-B2AA-15E71A37AEDD}" srcOrd="6" destOrd="0" parTransId="{00ACA31F-BF32-DE43-8E95-6721B465BC3C}" sibTransId="{5339B18F-695F-2449-9FDC-2F06ADECABD5}"/>
    <dgm:cxn modelId="{B78B1013-61E8-0C46-85C4-67086042FA6F}" type="presParOf" srcId="{1991527F-BB2D-B545-8E8B-2601392A1189}" destId="{58E70855-C858-3542-A624-0AD7284B5EB6}" srcOrd="0" destOrd="0" presId="urn:microsoft.com/office/officeart/2005/8/layout/pyramid2"/>
    <dgm:cxn modelId="{9DC65F85-94FF-AD4C-BF52-816EE4F64FF3}" type="presParOf" srcId="{1991527F-BB2D-B545-8E8B-2601392A1189}" destId="{196EA564-7DFE-9F41-9D3D-22CD924FE1DC}" srcOrd="1" destOrd="0" presId="urn:microsoft.com/office/officeart/2005/8/layout/pyramid2"/>
    <dgm:cxn modelId="{CAF25F4E-1ABF-EA41-8C9B-0AC546557B72}" type="presParOf" srcId="{196EA564-7DFE-9F41-9D3D-22CD924FE1DC}" destId="{562DA4AD-F57A-3C46-865D-CD1FA55BEE34}" srcOrd="0" destOrd="0" presId="urn:microsoft.com/office/officeart/2005/8/layout/pyramid2"/>
    <dgm:cxn modelId="{CEB58CE0-91F0-2F43-B51B-16B4473AC369}" type="presParOf" srcId="{196EA564-7DFE-9F41-9D3D-22CD924FE1DC}" destId="{97F6931C-3E8E-5341-802B-9DF806502550}" srcOrd="1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D315C9E-7368-AF40-B9FF-A905D88DD59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F408B059-1312-6448-99A3-1F84ECD8FB02}">
      <dgm:prSet/>
      <dgm:spPr/>
      <dgm:t>
        <a:bodyPr/>
        <a:lstStyle/>
        <a:p>
          <a:r>
            <a:rPr lang="nl-BE" dirty="0"/>
            <a:t>Requirements verzamelen</a:t>
          </a:r>
          <a:endParaRPr lang="en-BE" dirty="0"/>
        </a:p>
      </dgm:t>
    </dgm:pt>
    <dgm:pt modelId="{8983BB2C-47E6-5441-9976-FC8830CE6816}" type="parTrans" cxnId="{DDED353D-8C46-814A-85AD-C3AE6FDA5613}">
      <dgm:prSet/>
      <dgm:spPr/>
      <dgm:t>
        <a:bodyPr/>
        <a:lstStyle/>
        <a:p>
          <a:endParaRPr lang="en-GB"/>
        </a:p>
      </dgm:t>
    </dgm:pt>
    <dgm:pt modelId="{B9E762B9-BA59-A042-B110-65D53B4249FA}" type="sibTrans" cxnId="{DDED353D-8C46-814A-85AD-C3AE6FDA5613}">
      <dgm:prSet/>
      <dgm:spPr/>
      <dgm:t>
        <a:bodyPr/>
        <a:lstStyle/>
        <a:p>
          <a:endParaRPr lang="en-GB"/>
        </a:p>
      </dgm:t>
    </dgm:pt>
    <dgm:pt modelId="{84A247A2-A027-EC45-8D5B-1279E8C9CDDE}">
      <dgm:prSet/>
      <dgm:spPr/>
      <dgm:t>
        <a:bodyPr/>
        <a:lstStyle/>
        <a:p>
          <a:r>
            <a:rPr lang="nl-BE"/>
            <a:t>Structureren van systeemvereisten</a:t>
          </a:r>
          <a:endParaRPr lang="en-BE"/>
        </a:p>
      </dgm:t>
    </dgm:pt>
    <dgm:pt modelId="{48E7055F-2A87-BC4B-96C4-E11FFD045C03}" type="parTrans" cxnId="{4A73A07A-512E-F743-8AE0-666C41428270}">
      <dgm:prSet/>
      <dgm:spPr/>
      <dgm:t>
        <a:bodyPr/>
        <a:lstStyle/>
        <a:p>
          <a:endParaRPr lang="en-GB"/>
        </a:p>
      </dgm:t>
    </dgm:pt>
    <dgm:pt modelId="{2D076A1A-6FEC-C049-B4A3-072652FA80AB}" type="sibTrans" cxnId="{4A73A07A-512E-F743-8AE0-666C41428270}">
      <dgm:prSet/>
      <dgm:spPr/>
      <dgm:t>
        <a:bodyPr/>
        <a:lstStyle/>
        <a:p>
          <a:endParaRPr lang="en-GB"/>
        </a:p>
      </dgm:t>
    </dgm:pt>
    <dgm:pt modelId="{B64C7E84-5B17-E744-84E6-41B919D48152}">
      <dgm:prSet/>
      <dgm:spPr/>
      <dgm:t>
        <a:bodyPr/>
        <a:lstStyle/>
        <a:p>
          <a:r>
            <a:rPr lang="nl-BE"/>
            <a:t>Te weten komen van alle vereisten</a:t>
          </a:r>
          <a:endParaRPr lang="en-BE"/>
        </a:p>
      </dgm:t>
    </dgm:pt>
    <dgm:pt modelId="{20E02528-0A82-CE43-B650-F15D47F5F032}" type="parTrans" cxnId="{E114F0DD-F936-6641-AA62-997A2BF4B2B5}">
      <dgm:prSet/>
      <dgm:spPr/>
      <dgm:t>
        <a:bodyPr/>
        <a:lstStyle/>
        <a:p>
          <a:endParaRPr lang="en-GB"/>
        </a:p>
      </dgm:t>
    </dgm:pt>
    <dgm:pt modelId="{775D308F-5B0B-7643-8727-FF467DB2E1FD}" type="sibTrans" cxnId="{E114F0DD-F936-6641-AA62-997A2BF4B2B5}">
      <dgm:prSet/>
      <dgm:spPr/>
      <dgm:t>
        <a:bodyPr/>
        <a:lstStyle/>
        <a:p>
          <a:endParaRPr lang="en-GB"/>
        </a:p>
      </dgm:t>
    </dgm:pt>
    <dgm:pt modelId="{6CB7C10E-E637-FB40-A276-9F791E387D06}">
      <dgm:prSet/>
      <dgm:spPr/>
      <dgm:t>
        <a:bodyPr/>
        <a:lstStyle/>
        <a:p>
          <a:r>
            <a:rPr lang="nl-BE"/>
            <a:t>Nieuwsgierigheid</a:t>
          </a:r>
          <a:endParaRPr lang="en-BE"/>
        </a:p>
      </dgm:t>
    </dgm:pt>
    <dgm:pt modelId="{BF0B0FFB-9016-714D-A512-C349C1B5D143}" type="parTrans" cxnId="{8BC8145D-1FA4-F846-B2D6-E7FC66087EAE}">
      <dgm:prSet/>
      <dgm:spPr/>
      <dgm:t>
        <a:bodyPr/>
        <a:lstStyle/>
        <a:p>
          <a:endParaRPr lang="en-GB"/>
        </a:p>
      </dgm:t>
    </dgm:pt>
    <dgm:pt modelId="{0403D07D-ED63-3A4B-A5E7-1774183165AB}" type="sibTrans" cxnId="{8BC8145D-1FA4-F846-B2D6-E7FC66087EAE}">
      <dgm:prSet/>
      <dgm:spPr/>
      <dgm:t>
        <a:bodyPr/>
        <a:lstStyle/>
        <a:p>
          <a:endParaRPr lang="en-GB"/>
        </a:p>
      </dgm:t>
    </dgm:pt>
    <dgm:pt modelId="{E0749CD2-D867-EA4C-843B-D8BF281250B2}">
      <dgm:prSet/>
      <dgm:spPr/>
      <dgm:t>
        <a:bodyPr/>
        <a:lstStyle/>
        <a:p>
          <a:r>
            <a:rPr lang="nl-BE"/>
            <a:t>Onpartijdigheid (t.o. Business en IT)</a:t>
          </a:r>
          <a:endParaRPr lang="en-BE"/>
        </a:p>
      </dgm:t>
    </dgm:pt>
    <dgm:pt modelId="{7560E923-5681-3349-AFCB-32E35C81DEA5}" type="parTrans" cxnId="{6AAAE125-D5C6-5648-89A2-FD9F398BC9A6}">
      <dgm:prSet/>
      <dgm:spPr/>
      <dgm:t>
        <a:bodyPr/>
        <a:lstStyle/>
        <a:p>
          <a:endParaRPr lang="en-GB"/>
        </a:p>
      </dgm:t>
    </dgm:pt>
    <dgm:pt modelId="{EBF1EB99-F842-1145-86ED-C8DEF03A0F55}" type="sibTrans" cxnId="{6AAAE125-D5C6-5648-89A2-FD9F398BC9A6}">
      <dgm:prSet/>
      <dgm:spPr/>
      <dgm:t>
        <a:bodyPr/>
        <a:lstStyle/>
        <a:p>
          <a:endParaRPr lang="en-GB"/>
        </a:p>
      </dgm:t>
    </dgm:pt>
    <dgm:pt modelId="{D9A4D5E0-1A0C-2A45-8B50-93542824A152}">
      <dgm:prSet/>
      <dgm:spPr/>
      <dgm:t>
        <a:bodyPr/>
        <a:lstStyle/>
        <a:p>
          <a:r>
            <a:rPr lang="nl-BE"/>
            <a:t>Beperkingen verminderen</a:t>
          </a:r>
          <a:endParaRPr lang="en-BE"/>
        </a:p>
      </dgm:t>
    </dgm:pt>
    <dgm:pt modelId="{B0B3EC78-D632-9043-92FA-8D584BFBC765}" type="parTrans" cxnId="{FCD2F470-DC74-9247-A28E-56264D05DA6F}">
      <dgm:prSet/>
      <dgm:spPr/>
      <dgm:t>
        <a:bodyPr/>
        <a:lstStyle/>
        <a:p>
          <a:endParaRPr lang="en-GB"/>
        </a:p>
      </dgm:t>
    </dgm:pt>
    <dgm:pt modelId="{0A849AB5-6C5F-F843-8F04-9FAA33F9507C}" type="sibTrans" cxnId="{FCD2F470-DC74-9247-A28E-56264D05DA6F}">
      <dgm:prSet/>
      <dgm:spPr/>
      <dgm:t>
        <a:bodyPr/>
        <a:lstStyle/>
        <a:p>
          <a:endParaRPr lang="en-GB"/>
        </a:p>
      </dgm:t>
    </dgm:pt>
    <dgm:pt modelId="{A2D359A4-16B4-9345-8BB9-CFC325F1E0EB}">
      <dgm:prSet/>
      <dgm:spPr/>
      <dgm:t>
        <a:bodyPr/>
        <a:lstStyle/>
        <a:p>
          <a:r>
            <a:rPr lang="nl-BE"/>
            <a:t>Aandacht voor details</a:t>
          </a:r>
          <a:endParaRPr lang="en-BE"/>
        </a:p>
      </dgm:t>
    </dgm:pt>
    <dgm:pt modelId="{7294A65E-86DD-194B-A7F8-69EA48CE9D38}" type="parTrans" cxnId="{18BC06B3-C170-9746-B059-B7926294EED4}">
      <dgm:prSet/>
      <dgm:spPr/>
      <dgm:t>
        <a:bodyPr/>
        <a:lstStyle/>
        <a:p>
          <a:endParaRPr lang="en-GB"/>
        </a:p>
      </dgm:t>
    </dgm:pt>
    <dgm:pt modelId="{FDED2313-7C22-CC47-B1F0-03B325C53022}" type="sibTrans" cxnId="{18BC06B3-C170-9746-B059-B7926294EED4}">
      <dgm:prSet/>
      <dgm:spPr/>
      <dgm:t>
        <a:bodyPr/>
        <a:lstStyle/>
        <a:p>
          <a:endParaRPr lang="en-GB"/>
        </a:p>
      </dgm:t>
    </dgm:pt>
    <dgm:pt modelId="{942A9C44-A274-8B4A-B9A8-082B66259A17}">
      <dgm:prSet/>
      <dgm:spPr/>
      <dgm:t>
        <a:bodyPr/>
        <a:lstStyle/>
        <a:p>
          <a:r>
            <a:rPr lang="nl-BE"/>
            <a:t>Herbezinning</a:t>
          </a:r>
          <a:endParaRPr lang="en-BE"/>
        </a:p>
      </dgm:t>
    </dgm:pt>
    <dgm:pt modelId="{E21EA489-2C77-F94E-B0A3-A23CF08FD994}" type="parTrans" cxnId="{5C31B901-70FB-7D4E-B29F-13E0AFEA6996}">
      <dgm:prSet/>
      <dgm:spPr/>
      <dgm:t>
        <a:bodyPr/>
        <a:lstStyle/>
        <a:p>
          <a:endParaRPr lang="en-GB"/>
        </a:p>
      </dgm:t>
    </dgm:pt>
    <dgm:pt modelId="{BC309D93-4055-5B4C-B80C-1D7227217FAF}" type="sibTrans" cxnId="{5C31B901-70FB-7D4E-B29F-13E0AFEA6996}">
      <dgm:prSet/>
      <dgm:spPr/>
      <dgm:t>
        <a:bodyPr/>
        <a:lstStyle/>
        <a:p>
          <a:endParaRPr lang="en-GB"/>
        </a:p>
      </dgm:t>
    </dgm:pt>
    <dgm:pt modelId="{512D42D2-81B3-E041-830A-BB08D64DC623}" type="pres">
      <dgm:prSet presAssocID="{4D315C9E-7368-AF40-B9FF-A905D88DD59E}" presName="linear" presStyleCnt="0">
        <dgm:presLayoutVars>
          <dgm:animLvl val="lvl"/>
          <dgm:resizeHandles val="exact"/>
        </dgm:presLayoutVars>
      </dgm:prSet>
      <dgm:spPr/>
    </dgm:pt>
    <dgm:pt modelId="{D01D9E73-DA4B-6647-B37A-EDDBFACD8509}" type="pres">
      <dgm:prSet presAssocID="{F408B059-1312-6448-99A3-1F84ECD8FB02}" presName="parentText" presStyleLbl="node1" presStyleIdx="0" presStyleCnt="2" custLinFactNeighborX="-8027" custLinFactNeighborY="-98069">
        <dgm:presLayoutVars>
          <dgm:chMax val="0"/>
          <dgm:bulletEnabled val="1"/>
        </dgm:presLayoutVars>
      </dgm:prSet>
      <dgm:spPr/>
    </dgm:pt>
    <dgm:pt modelId="{424235F3-C1AB-4041-99FC-55DF19E11A47}" type="pres">
      <dgm:prSet presAssocID="{F408B059-1312-6448-99A3-1F84ECD8FB02}" presName="childText" presStyleLbl="revTx" presStyleIdx="0" presStyleCnt="2">
        <dgm:presLayoutVars>
          <dgm:bulletEnabled val="1"/>
        </dgm:presLayoutVars>
      </dgm:prSet>
      <dgm:spPr/>
    </dgm:pt>
    <dgm:pt modelId="{7AFE8A53-0B79-704A-B7E6-8FB315250FEE}" type="pres">
      <dgm:prSet presAssocID="{B64C7E84-5B17-E744-84E6-41B919D4815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BDD822F-6F36-4C48-9CFE-2B146567CE46}" type="pres">
      <dgm:prSet presAssocID="{B64C7E84-5B17-E744-84E6-41B919D48152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5C31B901-70FB-7D4E-B29F-13E0AFEA6996}" srcId="{B64C7E84-5B17-E744-84E6-41B919D48152}" destId="{942A9C44-A274-8B4A-B9A8-082B66259A17}" srcOrd="4" destOrd="0" parTransId="{E21EA489-2C77-F94E-B0A3-A23CF08FD994}" sibTransId="{BC309D93-4055-5B4C-B80C-1D7227217FAF}"/>
    <dgm:cxn modelId="{D3DB400B-8A74-9844-AB1A-5281DE71577D}" type="presOf" srcId="{4D315C9E-7368-AF40-B9FF-A905D88DD59E}" destId="{512D42D2-81B3-E041-830A-BB08D64DC623}" srcOrd="0" destOrd="0" presId="urn:microsoft.com/office/officeart/2005/8/layout/vList2"/>
    <dgm:cxn modelId="{2343F619-C74A-D84E-8DF4-4CF43ECB4978}" type="presOf" srcId="{6CB7C10E-E637-FB40-A276-9F791E387D06}" destId="{0BDD822F-6F36-4C48-9CFE-2B146567CE46}" srcOrd="0" destOrd="0" presId="urn:microsoft.com/office/officeart/2005/8/layout/vList2"/>
    <dgm:cxn modelId="{6AAAE125-D5C6-5648-89A2-FD9F398BC9A6}" srcId="{B64C7E84-5B17-E744-84E6-41B919D48152}" destId="{E0749CD2-D867-EA4C-843B-D8BF281250B2}" srcOrd="1" destOrd="0" parTransId="{7560E923-5681-3349-AFCB-32E35C81DEA5}" sibTransId="{EBF1EB99-F842-1145-86ED-C8DEF03A0F55}"/>
    <dgm:cxn modelId="{E8A15638-2AD5-6142-A46A-742A4ED29842}" type="presOf" srcId="{F408B059-1312-6448-99A3-1F84ECD8FB02}" destId="{D01D9E73-DA4B-6647-B37A-EDDBFACD8509}" srcOrd="0" destOrd="0" presId="urn:microsoft.com/office/officeart/2005/8/layout/vList2"/>
    <dgm:cxn modelId="{3D10ED3B-742A-9E4E-AF35-D222F9E76854}" type="presOf" srcId="{942A9C44-A274-8B4A-B9A8-082B66259A17}" destId="{0BDD822F-6F36-4C48-9CFE-2B146567CE46}" srcOrd="0" destOrd="4" presId="urn:microsoft.com/office/officeart/2005/8/layout/vList2"/>
    <dgm:cxn modelId="{DDED353D-8C46-814A-85AD-C3AE6FDA5613}" srcId="{4D315C9E-7368-AF40-B9FF-A905D88DD59E}" destId="{F408B059-1312-6448-99A3-1F84ECD8FB02}" srcOrd="0" destOrd="0" parTransId="{8983BB2C-47E6-5441-9976-FC8830CE6816}" sibTransId="{B9E762B9-BA59-A042-B110-65D53B4249FA}"/>
    <dgm:cxn modelId="{238D2349-CBD5-774A-8B73-4DBC7DCD46C9}" type="presOf" srcId="{84A247A2-A027-EC45-8D5B-1279E8C9CDDE}" destId="{424235F3-C1AB-4041-99FC-55DF19E11A47}" srcOrd="0" destOrd="0" presId="urn:microsoft.com/office/officeart/2005/8/layout/vList2"/>
    <dgm:cxn modelId="{9EBBC94A-672C-7148-A0F6-1CF1B11787B2}" type="presOf" srcId="{D9A4D5E0-1A0C-2A45-8B50-93542824A152}" destId="{0BDD822F-6F36-4C48-9CFE-2B146567CE46}" srcOrd="0" destOrd="2" presId="urn:microsoft.com/office/officeart/2005/8/layout/vList2"/>
    <dgm:cxn modelId="{0FA7C950-5257-414B-A7C1-25FF4AB92E35}" type="presOf" srcId="{A2D359A4-16B4-9345-8BB9-CFC325F1E0EB}" destId="{0BDD822F-6F36-4C48-9CFE-2B146567CE46}" srcOrd="0" destOrd="3" presId="urn:microsoft.com/office/officeart/2005/8/layout/vList2"/>
    <dgm:cxn modelId="{8BC8145D-1FA4-F846-B2D6-E7FC66087EAE}" srcId="{B64C7E84-5B17-E744-84E6-41B919D48152}" destId="{6CB7C10E-E637-FB40-A276-9F791E387D06}" srcOrd="0" destOrd="0" parTransId="{BF0B0FFB-9016-714D-A512-C349C1B5D143}" sibTransId="{0403D07D-ED63-3A4B-A5E7-1774183165AB}"/>
    <dgm:cxn modelId="{15913A5D-3EA5-C24A-9182-AA967908CD26}" type="presOf" srcId="{B64C7E84-5B17-E744-84E6-41B919D48152}" destId="{7AFE8A53-0B79-704A-B7E6-8FB315250FEE}" srcOrd="0" destOrd="0" presId="urn:microsoft.com/office/officeart/2005/8/layout/vList2"/>
    <dgm:cxn modelId="{FCD2F470-DC74-9247-A28E-56264D05DA6F}" srcId="{B64C7E84-5B17-E744-84E6-41B919D48152}" destId="{D9A4D5E0-1A0C-2A45-8B50-93542824A152}" srcOrd="2" destOrd="0" parTransId="{B0B3EC78-D632-9043-92FA-8D584BFBC765}" sibTransId="{0A849AB5-6C5F-F843-8F04-9FAA33F9507C}"/>
    <dgm:cxn modelId="{4A73A07A-512E-F743-8AE0-666C41428270}" srcId="{F408B059-1312-6448-99A3-1F84ECD8FB02}" destId="{84A247A2-A027-EC45-8D5B-1279E8C9CDDE}" srcOrd="0" destOrd="0" parTransId="{48E7055F-2A87-BC4B-96C4-E11FFD045C03}" sibTransId="{2D076A1A-6FEC-C049-B4A3-072652FA80AB}"/>
    <dgm:cxn modelId="{49011F7D-5DB7-FC44-9725-FA7F341D10D1}" type="presOf" srcId="{E0749CD2-D867-EA4C-843B-D8BF281250B2}" destId="{0BDD822F-6F36-4C48-9CFE-2B146567CE46}" srcOrd="0" destOrd="1" presId="urn:microsoft.com/office/officeart/2005/8/layout/vList2"/>
    <dgm:cxn modelId="{18BC06B3-C170-9746-B059-B7926294EED4}" srcId="{B64C7E84-5B17-E744-84E6-41B919D48152}" destId="{A2D359A4-16B4-9345-8BB9-CFC325F1E0EB}" srcOrd="3" destOrd="0" parTransId="{7294A65E-86DD-194B-A7F8-69EA48CE9D38}" sibTransId="{FDED2313-7C22-CC47-B1F0-03B325C53022}"/>
    <dgm:cxn modelId="{E114F0DD-F936-6641-AA62-997A2BF4B2B5}" srcId="{4D315C9E-7368-AF40-B9FF-A905D88DD59E}" destId="{B64C7E84-5B17-E744-84E6-41B919D48152}" srcOrd="1" destOrd="0" parTransId="{20E02528-0A82-CE43-B650-F15D47F5F032}" sibTransId="{775D308F-5B0B-7643-8727-FF467DB2E1FD}"/>
    <dgm:cxn modelId="{ABC14B92-C93B-5F48-BBE2-5553CF6FD037}" type="presParOf" srcId="{512D42D2-81B3-E041-830A-BB08D64DC623}" destId="{D01D9E73-DA4B-6647-B37A-EDDBFACD8509}" srcOrd="0" destOrd="0" presId="urn:microsoft.com/office/officeart/2005/8/layout/vList2"/>
    <dgm:cxn modelId="{C2E81268-4AC9-FD4C-B579-CA280DD80F55}" type="presParOf" srcId="{512D42D2-81B3-E041-830A-BB08D64DC623}" destId="{424235F3-C1AB-4041-99FC-55DF19E11A47}" srcOrd="1" destOrd="0" presId="urn:microsoft.com/office/officeart/2005/8/layout/vList2"/>
    <dgm:cxn modelId="{7F29604D-C54B-EF47-BC21-E121A876FB5A}" type="presParOf" srcId="{512D42D2-81B3-E041-830A-BB08D64DC623}" destId="{7AFE8A53-0B79-704A-B7E6-8FB315250FEE}" srcOrd="2" destOrd="0" presId="urn:microsoft.com/office/officeart/2005/8/layout/vList2"/>
    <dgm:cxn modelId="{BE549744-A86D-544D-A8B1-EEB3D1F4F7E5}" type="presParOf" srcId="{512D42D2-81B3-E041-830A-BB08D64DC623}" destId="{0BDD822F-6F36-4C48-9CFE-2B146567CE4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B9ADFDC-E4D8-B046-9E91-F1963276DF4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6DB310DC-4FAA-0C4B-ABD4-54C364DCEACF}">
      <dgm:prSet/>
      <dgm:spPr/>
      <dgm:t>
        <a:bodyPr/>
        <a:lstStyle/>
        <a:p>
          <a:r>
            <a:rPr lang="en-GB"/>
            <a:t>Brainstorming</a:t>
          </a:r>
          <a:endParaRPr lang="en-BE"/>
        </a:p>
      </dgm:t>
    </dgm:pt>
    <dgm:pt modelId="{1D10091B-5DE6-0346-A15B-1F6493D12154}" type="parTrans" cxnId="{9670EEF2-73A7-474F-ADB3-2D5E7B8E9493}">
      <dgm:prSet/>
      <dgm:spPr/>
      <dgm:t>
        <a:bodyPr/>
        <a:lstStyle/>
        <a:p>
          <a:endParaRPr lang="en-GB"/>
        </a:p>
      </dgm:t>
    </dgm:pt>
    <dgm:pt modelId="{4DE341B6-C50F-3944-B8AE-3C824FC9D9BB}" type="sibTrans" cxnId="{9670EEF2-73A7-474F-ADB3-2D5E7B8E9493}">
      <dgm:prSet/>
      <dgm:spPr/>
      <dgm:t>
        <a:bodyPr/>
        <a:lstStyle/>
        <a:p>
          <a:endParaRPr lang="en-GB"/>
        </a:p>
      </dgm:t>
    </dgm:pt>
    <dgm:pt modelId="{98625B39-CFE2-844A-B207-9C3047C381D2}">
      <dgm:prSet/>
      <dgm:spPr/>
      <dgm:t>
        <a:bodyPr/>
        <a:lstStyle/>
        <a:p>
          <a:r>
            <a:rPr lang="en-GB"/>
            <a:t>Team samenbrengen, ideeën delen, communiceren </a:t>
          </a:r>
          <a:endParaRPr lang="en-BE"/>
        </a:p>
      </dgm:t>
    </dgm:pt>
    <dgm:pt modelId="{D8EF1D54-0699-174E-AE5D-B6F7479BA58E}" type="parTrans" cxnId="{3D99F358-6802-1842-A518-5766014DA14E}">
      <dgm:prSet/>
      <dgm:spPr/>
      <dgm:t>
        <a:bodyPr/>
        <a:lstStyle/>
        <a:p>
          <a:endParaRPr lang="en-GB"/>
        </a:p>
      </dgm:t>
    </dgm:pt>
    <dgm:pt modelId="{2CC60C6E-0DE7-A345-BAEF-46DABCE507F5}" type="sibTrans" cxnId="{3D99F358-6802-1842-A518-5766014DA14E}">
      <dgm:prSet/>
      <dgm:spPr/>
      <dgm:t>
        <a:bodyPr/>
        <a:lstStyle/>
        <a:p>
          <a:endParaRPr lang="en-GB"/>
        </a:p>
      </dgm:t>
    </dgm:pt>
    <dgm:pt modelId="{8361D30B-FB60-344F-B51B-B60176122BA9}">
      <dgm:prSet/>
      <dgm:spPr/>
      <dgm:t>
        <a:bodyPr/>
        <a:lstStyle/>
        <a:p>
          <a:r>
            <a:rPr lang="en-GB"/>
            <a:t>Expectation management!</a:t>
          </a:r>
          <a:endParaRPr lang="en-BE"/>
        </a:p>
      </dgm:t>
    </dgm:pt>
    <dgm:pt modelId="{EA457523-205C-C04A-BE4E-3FC7A5670144}" type="parTrans" cxnId="{3FDDE714-1FC7-6749-BC9E-7AA2C9E33714}">
      <dgm:prSet/>
      <dgm:spPr/>
      <dgm:t>
        <a:bodyPr/>
        <a:lstStyle/>
        <a:p>
          <a:endParaRPr lang="en-GB"/>
        </a:p>
      </dgm:t>
    </dgm:pt>
    <dgm:pt modelId="{3C349A15-8980-AB4F-A6D7-0B534560B7D3}" type="sibTrans" cxnId="{3FDDE714-1FC7-6749-BC9E-7AA2C9E33714}">
      <dgm:prSet/>
      <dgm:spPr/>
      <dgm:t>
        <a:bodyPr/>
        <a:lstStyle/>
        <a:p>
          <a:endParaRPr lang="en-GB"/>
        </a:p>
      </dgm:t>
    </dgm:pt>
    <dgm:pt modelId="{98431273-00BC-F340-800C-361E2B0C4EF1}" type="pres">
      <dgm:prSet presAssocID="{1B9ADFDC-E4D8-B046-9E91-F1963276DF4D}" presName="linear" presStyleCnt="0">
        <dgm:presLayoutVars>
          <dgm:animLvl val="lvl"/>
          <dgm:resizeHandles val="exact"/>
        </dgm:presLayoutVars>
      </dgm:prSet>
      <dgm:spPr/>
    </dgm:pt>
    <dgm:pt modelId="{CD3787C7-B53C-D44A-B62C-722D21E157D2}" type="pres">
      <dgm:prSet presAssocID="{6DB310DC-4FAA-0C4B-ABD4-54C364DCEACF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C99CA2E2-D72A-E740-BB7A-272D620AF162}" type="pres">
      <dgm:prSet presAssocID="{6DB310DC-4FAA-0C4B-ABD4-54C364DCEACF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FDDE714-1FC7-6749-BC9E-7AA2C9E33714}" srcId="{6DB310DC-4FAA-0C4B-ABD4-54C364DCEACF}" destId="{8361D30B-FB60-344F-B51B-B60176122BA9}" srcOrd="1" destOrd="0" parTransId="{EA457523-205C-C04A-BE4E-3FC7A5670144}" sibTransId="{3C349A15-8980-AB4F-A6D7-0B534560B7D3}"/>
    <dgm:cxn modelId="{6714E033-A100-F14D-9DD9-DD9A6BB5E3C1}" type="presOf" srcId="{1B9ADFDC-E4D8-B046-9E91-F1963276DF4D}" destId="{98431273-00BC-F340-800C-361E2B0C4EF1}" srcOrd="0" destOrd="0" presId="urn:microsoft.com/office/officeart/2005/8/layout/vList2"/>
    <dgm:cxn modelId="{3D99F358-6802-1842-A518-5766014DA14E}" srcId="{6DB310DC-4FAA-0C4B-ABD4-54C364DCEACF}" destId="{98625B39-CFE2-844A-B207-9C3047C381D2}" srcOrd="0" destOrd="0" parTransId="{D8EF1D54-0699-174E-AE5D-B6F7479BA58E}" sibTransId="{2CC60C6E-0DE7-A345-BAEF-46DABCE507F5}"/>
    <dgm:cxn modelId="{83FF1C89-C31D-2C4F-A7AE-D5606D962488}" type="presOf" srcId="{6DB310DC-4FAA-0C4B-ABD4-54C364DCEACF}" destId="{CD3787C7-B53C-D44A-B62C-722D21E157D2}" srcOrd="0" destOrd="0" presId="urn:microsoft.com/office/officeart/2005/8/layout/vList2"/>
    <dgm:cxn modelId="{5724C08E-802E-3A4F-9F10-E6DD0BEC9002}" type="presOf" srcId="{8361D30B-FB60-344F-B51B-B60176122BA9}" destId="{C99CA2E2-D72A-E740-BB7A-272D620AF162}" srcOrd="0" destOrd="1" presId="urn:microsoft.com/office/officeart/2005/8/layout/vList2"/>
    <dgm:cxn modelId="{6805839C-F21D-7F49-A54E-58E0DB77A53F}" type="presOf" srcId="{98625B39-CFE2-844A-B207-9C3047C381D2}" destId="{C99CA2E2-D72A-E740-BB7A-272D620AF162}" srcOrd="0" destOrd="0" presId="urn:microsoft.com/office/officeart/2005/8/layout/vList2"/>
    <dgm:cxn modelId="{9670EEF2-73A7-474F-ADB3-2D5E7B8E9493}" srcId="{1B9ADFDC-E4D8-B046-9E91-F1963276DF4D}" destId="{6DB310DC-4FAA-0C4B-ABD4-54C364DCEACF}" srcOrd="0" destOrd="0" parTransId="{1D10091B-5DE6-0346-A15B-1F6493D12154}" sibTransId="{4DE341B6-C50F-3944-B8AE-3C824FC9D9BB}"/>
    <dgm:cxn modelId="{92F2FB85-8F3B-E94F-8A47-E7401D9A5F9C}" type="presParOf" srcId="{98431273-00BC-F340-800C-361E2B0C4EF1}" destId="{CD3787C7-B53C-D44A-B62C-722D21E157D2}" srcOrd="0" destOrd="0" presId="urn:microsoft.com/office/officeart/2005/8/layout/vList2"/>
    <dgm:cxn modelId="{DABF54E6-FB6F-784B-9853-C29E2514FA47}" type="presParOf" srcId="{98431273-00BC-F340-800C-361E2B0C4EF1}" destId="{C99CA2E2-D72A-E740-BB7A-272D620AF162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FECF85F-1BAC-AE42-92D9-AAF8E8C0160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29F90806-5C88-454A-A56C-9A4C5AE09B01}">
      <dgm:prSet/>
      <dgm:spPr/>
      <dgm:t>
        <a:bodyPr/>
        <a:lstStyle/>
        <a:p>
          <a:r>
            <a:rPr lang="en-GB"/>
            <a:t>Interviewing</a:t>
          </a:r>
          <a:endParaRPr lang="en-BE"/>
        </a:p>
      </dgm:t>
    </dgm:pt>
    <dgm:pt modelId="{EA7F7139-F335-BE4E-811C-71DDB5C2E680}" type="parTrans" cxnId="{1636D7EE-A3CA-AD40-9777-F3CC6EB3D76C}">
      <dgm:prSet/>
      <dgm:spPr/>
      <dgm:t>
        <a:bodyPr/>
        <a:lstStyle/>
        <a:p>
          <a:endParaRPr lang="en-GB"/>
        </a:p>
      </dgm:t>
    </dgm:pt>
    <dgm:pt modelId="{602C2D60-35E7-8C4E-B896-5100B7F71248}" type="sibTrans" cxnId="{1636D7EE-A3CA-AD40-9777-F3CC6EB3D76C}">
      <dgm:prSet/>
      <dgm:spPr/>
      <dgm:t>
        <a:bodyPr/>
        <a:lstStyle/>
        <a:p>
          <a:endParaRPr lang="en-GB"/>
        </a:p>
      </dgm:t>
    </dgm:pt>
    <dgm:pt modelId="{4647C577-2859-8545-A3E3-06D56C6AFAD6}">
      <dgm:prSet/>
      <dgm:spPr/>
      <dgm:t>
        <a:bodyPr/>
        <a:lstStyle/>
        <a:p>
          <a:r>
            <a:rPr lang="en-GB"/>
            <a:t>Enquête oude systeem / verwachtingen nieuwe systeem</a:t>
          </a:r>
          <a:endParaRPr lang="en-BE"/>
        </a:p>
      </dgm:t>
    </dgm:pt>
    <dgm:pt modelId="{756B612A-3409-D942-9657-474191D9CB14}" type="parTrans" cxnId="{F52A600E-1D62-274D-B1A7-B1412737EE5A}">
      <dgm:prSet/>
      <dgm:spPr/>
      <dgm:t>
        <a:bodyPr/>
        <a:lstStyle/>
        <a:p>
          <a:endParaRPr lang="en-GB"/>
        </a:p>
      </dgm:t>
    </dgm:pt>
    <dgm:pt modelId="{0BD47AD2-5AA1-D747-8A14-7C5833639A63}" type="sibTrans" cxnId="{F52A600E-1D62-274D-B1A7-B1412737EE5A}">
      <dgm:prSet/>
      <dgm:spPr/>
      <dgm:t>
        <a:bodyPr/>
        <a:lstStyle/>
        <a:p>
          <a:endParaRPr lang="en-GB"/>
        </a:p>
      </dgm:t>
    </dgm:pt>
    <dgm:pt modelId="{B282B03F-1D6F-254E-8144-605598433424}">
      <dgm:prSet/>
      <dgm:spPr/>
      <dgm:t>
        <a:bodyPr/>
        <a:lstStyle/>
        <a:p>
          <a:r>
            <a:rPr lang="en-GB"/>
            <a:t>Gesloten vragen </a:t>
          </a:r>
          <a:r>
            <a:rPr lang="en-GB">
              <a:sym typeface="Wingdings" pitchFamily="2" charset="2"/>
            </a:rPr>
            <a:t></a:t>
          </a:r>
          <a:r>
            <a:rPr lang="en-GB"/>
            <a:t> niets nieuws, wel keuzes</a:t>
          </a:r>
          <a:endParaRPr lang="en-BE"/>
        </a:p>
      </dgm:t>
    </dgm:pt>
    <dgm:pt modelId="{D999AA68-7146-124C-A464-00B823FC246E}" type="parTrans" cxnId="{67997BE2-1824-0548-99F5-F1D45688A35E}">
      <dgm:prSet/>
      <dgm:spPr/>
      <dgm:t>
        <a:bodyPr/>
        <a:lstStyle/>
        <a:p>
          <a:endParaRPr lang="en-GB"/>
        </a:p>
      </dgm:t>
    </dgm:pt>
    <dgm:pt modelId="{53602697-8DE2-6943-B6C0-485792F9ABDB}" type="sibTrans" cxnId="{67997BE2-1824-0548-99F5-F1D45688A35E}">
      <dgm:prSet/>
      <dgm:spPr/>
      <dgm:t>
        <a:bodyPr/>
        <a:lstStyle/>
        <a:p>
          <a:endParaRPr lang="en-GB"/>
        </a:p>
      </dgm:t>
    </dgm:pt>
    <dgm:pt modelId="{51CD5547-19A1-9E47-9E6C-26C62BAE1378}">
      <dgm:prSet/>
      <dgm:spPr/>
      <dgm:t>
        <a:bodyPr/>
        <a:lstStyle/>
        <a:p>
          <a:r>
            <a:rPr lang="en-GB"/>
            <a:t>Open vragen /meerkeuzevragen </a:t>
          </a:r>
          <a:r>
            <a:rPr lang="en-GB">
              <a:sym typeface="Wingdings" pitchFamily="2" charset="2"/>
            </a:rPr>
            <a:t></a:t>
          </a:r>
          <a:r>
            <a:rPr lang="en-GB"/>
            <a:t> consolideren</a:t>
          </a:r>
          <a:endParaRPr lang="en-BE"/>
        </a:p>
      </dgm:t>
    </dgm:pt>
    <dgm:pt modelId="{0DF7EA87-3AFE-B249-B355-6CC1C5C7B3FA}" type="parTrans" cxnId="{A5072AFD-79AB-8F4B-90F0-44182E357E63}">
      <dgm:prSet/>
      <dgm:spPr/>
      <dgm:t>
        <a:bodyPr/>
        <a:lstStyle/>
        <a:p>
          <a:endParaRPr lang="en-GB"/>
        </a:p>
      </dgm:t>
    </dgm:pt>
    <dgm:pt modelId="{69113856-17EE-7646-AA3D-51D63DD41295}" type="sibTrans" cxnId="{A5072AFD-79AB-8F4B-90F0-44182E357E63}">
      <dgm:prSet/>
      <dgm:spPr/>
      <dgm:t>
        <a:bodyPr/>
        <a:lstStyle/>
        <a:p>
          <a:endParaRPr lang="en-GB"/>
        </a:p>
      </dgm:t>
    </dgm:pt>
    <dgm:pt modelId="{F698C648-7E3B-0245-8C47-F7795B69D265}" type="pres">
      <dgm:prSet presAssocID="{EFECF85F-1BAC-AE42-92D9-AAF8E8C01603}" presName="linear" presStyleCnt="0">
        <dgm:presLayoutVars>
          <dgm:animLvl val="lvl"/>
          <dgm:resizeHandles val="exact"/>
        </dgm:presLayoutVars>
      </dgm:prSet>
      <dgm:spPr/>
    </dgm:pt>
    <dgm:pt modelId="{A313CB14-0FF5-A44E-A5DF-6DE4941BF4A3}" type="pres">
      <dgm:prSet presAssocID="{29F90806-5C88-454A-A56C-9A4C5AE09B01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03A4BFF5-5CC1-FA42-8659-FE401218C409}" type="pres">
      <dgm:prSet presAssocID="{29F90806-5C88-454A-A56C-9A4C5AE09B01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F52A600E-1D62-274D-B1A7-B1412737EE5A}" srcId="{29F90806-5C88-454A-A56C-9A4C5AE09B01}" destId="{4647C577-2859-8545-A3E3-06D56C6AFAD6}" srcOrd="0" destOrd="0" parTransId="{756B612A-3409-D942-9657-474191D9CB14}" sibTransId="{0BD47AD2-5AA1-D747-8A14-7C5833639A63}"/>
    <dgm:cxn modelId="{88018910-4D75-6E44-97C8-ADD4849EFB98}" type="presOf" srcId="{4647C577-2859-8545-A3E3-06D56C6AFAD6}" destId="{03A4BFF5-5CC1-FA42-8659-FE401218C409}" srcOrd="0" destOrd="0" presId="urn:microsoft.com/office/officeart/2005/8/layout/vList2"/>
    <dgm:cxn modelId="{DA65ED2A-9A96-F04E-813A-E027C1D55DBC}" type="presOf" srcId="{B282B03F-1D6F-254E-8144-605598433424}" destId="{03A4BFF5-5CC1-FA42-8659-FE401218C409}" srcOrd="0" destOrd="1" presId="urn:microsoft.com/office/officeart/2005/8/layout/vList2"/>
    <dgm:cxn modelId="{9BC2CE7A-B2EA-CB48-9FA7-FBE3E606BCA4}" type="presOf" srcId="{EFECF85F-1BAC-AE42-92D9-AAF8E8C01603}" destId="{F698C648-7E3B-0245-8C47-F7795B69D265}" srcOrd="0" destOrd="0" presId="urn:microsoft.com/office/officeart/2005/8/layout/vList2"/>
    <dgm:cxn modelId="{C4EE5890-0BC0-E541-B01D-16D0D9CACF02}" type="presOf" srcId="{51CD5547-19A1-9E47-9E6C-26C62BAE1378}" destId="{03A4BFF5-5CC1-FA42-8659-FE401218C409}" srcOrd="0" destOrd="2" presId="urn:microsoft.com/office/officeart/2005/8/layout/vList2"/>
    <dgm:cxn modelId="{F318DBB9-B35B-9847-9893-DFE391F09602}" type="presOf" srcId="{29F90806-5C88-454A-A56C-9A4C5AE09B01}" destId="{A313CB14-0FF5-A44E-A5DF-6DE4941BF4A3}" srcOrd="0" destOrd="0" presId="urn:microsoft.com/office/officeart/2005/8/layout/vList2"/>
    <dgm:cxn modelId="{67997BE2-1824-0548-99F5-F1D45688A35E}" srcId="{29F90806-5C88-454A-A56C-9A4C5AE09B01}" destId="{B282B03F-1D6F-254E-8144-605598433424}" srcOrd="1" destOrd="0" parTransId="{D999AA68-7146-124C-A464-00B823FC246E}" sibTransId="{53602697-8DE2-6943-B6C0-485792F9ABDB}"/>
    <dgm:cxn modelId="{1636D7EE-A3CA-AD40-9777-F3CC6EB3D76C}" srcId="{EFECF85F-1BAC-AE42-92D9-AAF8E8C01603}" destId="{29F90806-5C88-454A-A56C-9A4C5AE09B01}" srcOrd="0" destOrd="0" parTransId="{EA7F7139-F335-BE4E-811C-71DDB5C2E680}" sibTransId="{602C2D60-35E7-8C4E-B896-5100B7F71248}"/>
    <dgm:cxn modelId="{A5072AFD-79AB-8F4B-90F0-44182E357E63}" srcId="{29F90806-5C88-454A-A56C-9A4C5AE09B01}" destId="{51CD5547-19A1-9E47-9E6C-26C62BAE1378}" srcOrd="2" destOrd="0" parTransId="{0DF7EA87-3AFE-B249-B355-6CC1C5C7B3FA}" sibTransId="{69113856-17EE-7646-AA3D-51D63DD41295}"/>
    <dgm:cxn modelId="{13DBF5DC-86C6-304B-9373-607D733D3092}" type="presParOf" srcId="{F698C648-7E3B-0245-8C47-F7795B69D265}" destId="{A313CB14-0FF5-A44E-A5DF-6DE4941BF4A3}" srcOrd="0" destOrd="0" presId="urn:microsoft.com/office/officeart/2005/8/layout/vList2"/>
    <dgm:cxn modelId="{3FFA939B-6863-AC48-950F-A2581760291D}" type="presParOf" srcId="{F698C648-7E3B-0245-8C47-F7795B69D265}" destId="{03A4BFF5-5CC1-FA42-8659-FE401218C40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739B918-800E-0445-B28C-FC2DA2522DF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F7E65E6-3BD9-7144-88C1-6736DADF08CE}">
      <dgm:prSet/>
      <dgm:spPr/>
      <dgm:t>
        <a:bodyPr/>
        <a:lstStyle/>
        <a:p>
          <a:r>
            <a:rPr lang="en-GB"/>
            <a:t>Vragenlijsten</a:t>
          </a:r>
          <a:endParaRPr lang="en-BE"/>
        </a:p>
      </dgm:t>
    </dgm:pt>
    <dgm:pt modelId="{0C4E930C-F069-3F42-BA73-0E01A5C70611}" type="parTrans" cxnId="{B64A9549-ED77-7D4F-9196-EC2D4C3A6AFE}">
      <dgm:prSet/>
      <dgm:spPr/>
      <dgm:t>
        <a:bodyPr/>
        <a:lstStyle/>
        <a:p>
          <a:endParaRPr lang="en-GB"/>
        </a:p>
      </dgm:t>
    </dgm:pt>
    <dgm:pt modelId="{A5A3650F-7BBC-2744-95B5-54190C68B20B}" type="sibTrans" cxnId="{B64A9549-ED77-7D4F-9196-EC2D4C3A6AFE}">
      <dgm:prSet/>
      <dgm:spPr/>
      <dgm:t>
        <a:bodyPr/>
        <a:lstStyle/>
        <a:p>
          <a:endParaRPr lang="en-GB"/>
        </a:p>
      </dgm:t>
    </dgm:pt>
    <dgm:pt modelId="{F1BFC6BF-F944-8940-A73F-5A7FE490B68D}">
      <dgm:prSet/>
      <dgm:spPr/>
      <dgm:t>
        <a:bodyPr/>
        <a:lstStyle/>
        <a:p>
          <a:pPr>
            <a:buNone/>
          </a:pPr>
          <a:r>
            <a:rPr lang="en-GB" altLang="nl-BE" dirty="0" err="1">
              <a:solidFill>
                <a:srgbClr val="000000"/>
              </a:solidFill>
            </a:rPr>
            <a:t>B.v.</a:t>
          </a:r>
          <a:r>
            <a:rPr lang="en-GB" altLang="nl-BE" dirty="0">
              <a:solidFill>
                <a:srgbClr val="000000"/>
              </a:solidFill>
            </a:rPr>
            <a:t> via </a:t>
          </a:r>
          <a:r>
            <a:rPr lang="en-GB" altLang="nl-BE" dirty="0">
              <a:solidFill>
                <a:srgbClr val="CCCCFF"/>
              </a:solidFill>
              <a:hlinkClick xmlns:r="http://schemas.openxmlformats.org/officeDocument/2006/relationships" r:id="rId1"/>
            </a:rPr>
            <a:t>https://nl.surveymonkey.com</a:t>
          </a:r>
          <a:r>
            <a:rPr lang="en-GB" altLang="nl-BE" dirty="0">
              <a:solidFill>
                <a:srgbClr val="000000"/>
              </a:solidFill>
            </a:rPr>
            <a:t> ) met </a:t>
          </a:r>
          <a:r>
            <a:rPr lang="en-GB" altLang="nl-BE" dirty="0" err="1">
              <a:solidFill>
                <a:srgbClr val="000000"/>
              </a:solidFill>
            </a:rPr>
            <a:t>statistieken</a:t>
          </a:r>
          <a:endParaRPr lang="en-BE" dirty="0"/>
        </a:p>
      </dgm:t>
    </dgm:pt>
    <dgm:pt modelId="{57B00547-B2FC-D641-89DF-491F12D07A22}" type="parTrans" cxnId="{18B09A8F-7079-8E46-BAFE-D664F499AAAF}">
      <dgm:prSet/>
      <dgm:spPr/>
      <dgm:t>
        <a:bodyPr/>
        <a:lstStyle/>
        <a:p>
          <a:endParaRPr lang="en-GB"/>
        </a:p>
      </dgm:t>
    </dgm:pt>
    <dgm:pt modelId="{4A6A2A46-3C98-514B-BF34-AAC619704B08}" type="sibTrans" cxnId="{18B09A8F-7079-8E46-BAFE-D664F499AAAF}">
      <dgm:prSet/>
      <dgm:spPr/>
      <dgm:t>
        <a:bodyPr/>
        <a:lstStyle/>
        <a:p>
          <a:endParaRPr lang="en-GB"/>
        </a:p>
      </dgm:t>
    </dgm:pt>
    <dgm:pt modelId="{AEC7417B-52B2-B547-8D61-CBABB00B882D}" type="pres">
      <dgm:prSet presAssocID="{2739B918-800E-0445-B28C-FC2DA2522DF3}" presName="linear" presStyleCnt="0">
        <dgm:presLayoutVars>
          <dgm:animLvl val="lvl"/>
          <dgm:resizeHandles val="exact"/>
        </dgm:presLayoutVars>
      </dgm:prSet>
      <dgm:spPr/>
    </dgm:pt>
    <dgm:pt modelId="{1764435A-7A2B-144C-93A3-825E78C4ABCE}" type="pres">
      <dgm:prSet presAssocID="{2F7E65E6-3BD9-7144-88C1-6736DADF08CE}" presName="parentText" presStyleLbl="node1" presStyleIdx="0" presStyleCnt="1" custLinFactNeighborX="-21875" custLinFactNeighborY="-6421">
        <dgm:presLayoutVars>
          <dgm:chMax val="0"/>
          <dgm:bulletEnabled val="1"/>
        </dgm:presLayoutVars>
      </dgm:prSet>
      <dgm:spPr/>
    </dgm:pt>
    <dgm:pt modelId="{A0E0F217-1ED2-834F-A57C-8906A3BBEF4C}" type="pres">
      <dgm:prSet presAssocID="{2F7E65E6-3BD9-7144-88C1-6736DADF08CE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B64A9549-ED77-7D4F-9196-EC2D4C3A6AFE}" srcId="{2739B918-800E-0445-B28C-FC2DA2522DF3}" destId="{2F7E65E6-3BD9-7144-88C1-6736DADF08CE}" srcOrd="0" destOrd="0" parTransId="{0C4E930C-F069-3F42-BA73-0E01A5C70611}" sibTransId="{A5A3650F-7BBC-2744-95B5-54190C68B20B}"/>
    <dgm:cxn modelId="{3DC56652-5F3C-BB42-8922-F0CBBCC874AA}" type="presOf" srcId="{2F7E65E6-3BD9-7144-88C1-6736DADF08CE}" destId="{1764435A-7A2B-144C-93A3-825E78C4ABCE}" srcOrd="0" destOrd="0" presId="urn:microsoft.com/office/officeart/2005/8/layout/vList2"/>
    <dgm:cxn modelId="{18B09A8F-7079-8E46-BAFE-D664F499AAAF}" srcId="{2F7E65E6-3BD9-7144-88C1-6736DADF08CE}" destId="{F1BFC6BF-F944-8940-A73F-5A7FE490B68D}" srcOrd="0" destOrd="0" parTransId="{57B00547-B2FC-D641-89DF-491F12D07A22}" sibTransId="{4A6A2A46-3C98-514B-BF34-AAC619704B08}"/>
    <dgm:cxn modelId="{C4F19BD6-320C-D148-9C80-A497C5362279}" type="presOf" srcId="{F1BFC6BF-F944-8940-A73F-5A7FE490B68D}" destId="{A0E0F217-1ED2-834F-A57C-8906A3BBEF4C}" srcOrd="0" destOrd="0" presId="urn:microsoft.com/office/officeart/2005/8/layout/vList2"/>
    <dgm:cxn modelId="{0440C8E4-9B13-F646-B661-5CCACEDF30B7}" type="presOf" srcId="{2739B918-800E-0445-B28C-FC2DA2522DF3}" destId="{AEC7417B-52B2-B547-8D61-CBABB00B882D}" srcOrd="0" destOrd="0" presId="urn:microsoft.com/office/officeart/2005/8/layout/vList2"/>
    <dgm:cxn modelId="{609BA45D-C017-4C46-8A8D-9B62585AB87C}" type="presParOf" srcId="{AEC7417B-52B2-B547-8D61-CBABB00B882D}" destId="{1764435A-7A2B-144C-93A3-825E78C4ABCE}" srcOrd="0" destOrd="0" presId="urn:microsoft.com/office/officeart/2005/8/layout/vList2"/>
    <dgm:cxn modelId="{3560F72F-97D0-1946-868B-1F9A49644C40}" type="presParOf" srcId="{AEC7417B-52B2-B547-8D61-CBABB00B882D}" destId="{A0E0F217-1ED2-834F-A57C-8906A3BBEF4C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F41313-E277-4142-BDCE-2A3F906E460F}">
      <dsp:nvSpPr>
        <dsp:cNvPr id="0" name=""/>
        <dsp:cNvSpPr/>
      </dsp:nvSpPr>
      <dsp:spPr>
        <a:xfrm>
          <a:off x="-12" y="0"/>
          <a:ext cx="11665320" cy="5768286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BEAAB5-21A2-2E4D-8DA9-F2AD3689BEFA}">
      <dsp:nvSpPr>
        <dsp:cNvPr id="0" name=""/>
        <dsp:cNvSpPr/>
      </dsp:nvSpPr>
      <dsp:spPr>
        <a:xfrm>
          <a:off x="1440159" y="486662"/>
          <a:ext cx="3770000" cy="22496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 err="1"/>
            <a:t>Requirementsdiagram</a:t>
          </a:r>
          <a:endParaRPr lang="en-BE" sz="1600" kern="1200" dirty="0"/>
        </a:p>
      </dsp:txBody>
      <dsp:txXfrm>
        <a:off x="1549977" y="596480"/>
        <a:ext cx="3550364" cy="2029995"/>
      </dsp:txXfrm>
    </dsp:sp>
    <dsp:sp modelId="{A90C5DEC-B4F6-2D42-8DD6-4E2A4D3D212C}">
      <dsp:nvSpPr>
        <dsp:cNvPr id="0" name=""/>
        <dsp:cNvSpPr/>
      </dsp:nvSpPr>
      <dsp:spPr>
        <a:xfrm>
          <a:off x="6194740" y="486662"/>
          <a:ext cx="4294884" cy="22496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 err="1"/>
            <a:t>Statisch</a:t>
          </a:r>
          <a:r>
            <a:rPr lang="en-GB" sz="2800" kern="1200" dirty="0"/>
            <a:t> diagram</a:t>
          </a:r>
          <a:endParaRPr lang="en-BE" sz="2800" kern="1200" dirty="0"/>
        </a:p>
      </dsp:txBody>
      <dsp:txXfrm>
        <a:off x="6304558" y="596480"/>
        <a:ext cx="4075248" cy="2029995"/>
      </dsp:txXfrm>
    </dsp:sp>
    <dsp:sp modelId="{39BEE148-385F-E541-B465-EFB2C99BD9EE}">
      <dsp:nvSpPr>
        <dsp:cNvPr id="0" name=""/>
        <dsp:cNvSpPr/>
      </dsp:nvSpPr>
      <dsp:spPr>
        <a:xfrm>
          <a:off x="1224138" y="3024343"/>
          <a:ext cx="4202041" cy="22496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 err="1"/>
            <a:t>Dynamisch</a:t>
          </a:r>
          <a:r>
            <a:rPr lang="en-GB" sz="2800" kern="1200" dirty="0"/>
            <a:t> diagram</a:t>
          </a:r>
          <a:endParaRPr lang="en-BE" sz="2800" kern="1200" dirty="0"/>
        </a:p>
      </dsp:txBody>
      <dsp:txXfrm>
        <a:off x="1333956" y="3134161"/>
        <a:ext cx="3982405" cy="2029995"/>
      </dsp:txXfrm>
    </dsp:sp>
    <dsp:sp modelId="{15F960D7-68AC-034F-80B5-3C7B3B36E670}">
      <dsp:nvSpPr>
        <dsp:cNvPr id="0" name=""/>
        <dsp:cNvSpPr/>
      </dsp:nvSpPr>
      <dsp:spPr>
        <a:xfrm>
          <a:off x="6368670" y="2952332"/>
          <a:ext cx="4288517" cy="22496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 err="1"/>
            <a:t>Implementatie</a:t>
          </a:r>
          <a:r>
            <a:rPr lang="en-GB" sz="2800" kern="1200" dirty="0"/>
            <a:t> diagram</a:t>
          </a:r>
          <a:endParaRPr lang="en-BE" sz="2800" kern="1200" dirty="0"/>
        </a:p>
      </dsp:txBody>
      <dsp:txXfrm>
        <a:off x="6478488" y="3062150"/>
        <a:ext cx="4068881" cy="202999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A9EFCB-E4CA-C74C-8DAF-3113C0281805}">
      <dsp:nvSpPr>
        <dsp:cNvPr id="0" name=""/>
        <dsp:cNvSpPr/>
      </dsp:nvSpPr>
      <dsp:spPr>
        <a:xfrm>
          <a:off x="0" y="162246"/>
          <a:ext cx="11665296" cy="12951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/>
            <a:t>Observeren werknemers</a:t>
          </a:r>
          <a:endParaRPr lang="en-BE" sz="5400" kern="1200"/>
        </a:p>
      </dsp:txBody>
      <dsp:txXfrm>
        <a:off x="63226" y="225472"/>
        <a:ext cx="11538844" cy="1168738"/>
      </dsp:txXfrm>
    </dsp:sp>
    <dsp:sp modelId="{82F3F48F-9F57-7741-AA2C-A4E353C5865C}">
      <dsp:nvSpPr>
        <dsp:cNvPr id="0" name=""/>
        <dsp:cNvSpPr/>
      </dsp:nvSpPr>
      <dsp:spPr>
        <a:xfrm>
          <a:off x="0" y="1457436"/>
          <a:ext cx="11665296" cy="2906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0373" tIns="68580" rIns="384048" bIns="68580" numCol="1" spcCol="1270" anchor="t" anchorCtr="0">
          <a:noAutofit/>
        </a:bodyPr>
        <a:lstStyle/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4200" kern="1200"/>
            <a:t>- Ze doen niet wat ze zeggen/denken dat ze doen</a:t>
          </a:r>
          <a:endParaRPr lang="en-BE" sz="4200" kern="1200"/>
        </a:p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4200" kern="1200"/>
            <a:t>- Op voorhand duidelijk doel aangeven</a:t>
          </a:r>
          <a:endParaRPr lang="en-BE" sz="4200" kern="1200"/>
        </a:p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4200" kern="1200"/>
            <a:t>- Juiste/meerdere mensen observeren</a:t>
          </a:r>
          <a:endParaRPr lang="en-BE" sz="4200" kern="1200"/>
        </a:p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4200" kern="1200"/>
            <a:t>- “walk the path” (tijd, onwil vs buy-in)</a:t>
          </a:r>
          <a:endParaRPr lang="en-BE" sz="4200" kern="1200"/>
        </a:p>
      </dsp:txBody>
      <dsp:txXfrm>
        <a:off x="0" y="1457436"/>
        <a:ext cx="11665296" cy="290628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FBCD9F-1728-6A43-B67F-6A3062DE0F20}">
      <dsp:nvSpPr>
        <dsp:cNvPr id="0" name=""/>
        <dsp:cNvSpPr/>
      </dsp:nvSpPr>
      <dsp:spPr>
        <a:xfrm>
          <a:off x="0" y="0"/>
          <a:ext cx="8229600" cy="15590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/>
            <a:t>Bedrijfsdocumenten  </a:t>
          </a:r>
          <a:endParaRPr lang="en-BE" sz="6500" kern="1200"/>
        </a:p>
      </dsp:txBody>
      <dsp:txXfrm>
        <a:off x="76105" y="76105"/>
        <a:ext cx="8077390" cy="140681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F16C49-0702-0148-9D5B-62FB992EE44C}">
      <dsp:nvSpPr>
        <dsp:cNvPr id="0" name=""/>
        <dsp:cNvSpPr/>
      </dsp:nvSpPr>
      <dsp:spPr>
        <a:xfrm>
          <a:off x="0" y="625110"/>
          <a:ext cx="11881320" cy="9573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/>
            <a:t>Prototyping 			</a:t>
          </a:r>
          <a:endParaRPr lang="en-BE" sz="4000" kern="1200"/>
        </a:p>
      </dsp:txBody>
      <dsp:txXfrm>
        <a:off x="46734" y="671844"/>
        <a:ext cx="11787852" cy="863874"/>
      </dsp:txXfrm>
    </dsp:sp>
    <dsp:sp modelId="{41402B00-3997-D54C-8391-0D9E7EE8677E}">
      <dsp:nvSpPr>
        <dsp:cNvPr id="0" name=""/>
        <dsp:cNvSpPr/>
      </dsp:nvSpPr>
      <dsp:spPr>
        <a:xfrm>
          <a:off x="0" y="1582452"/>
          <a:ext cx="11881320" cy="231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7232" tIns="50800" rIns="284480" bIns="50800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GB" altLang="nl-BE" sz="3100" kern="1200" dirty="0">
              <a:solidFill>
                <a:srgbClr val="000000"/>
              </a:solidFill>
            </a:rPr>
            <a:t>Papier, mock-up tools </a:t>
          </a:r>
          <a:r>
            <a:rPr lang="en-GB" altLang="nl-BE" sz="3100" kern="1200" dirty="0" err="1">
              <a:solidFill>
                <a:srgbClr val="000000"/>
              </a:solidFill>
            </a:rPr>
            <a:t>zoals</a:t>
          </a:r>
          <a:r>
            <a:rPr lang="en-GB" altLang="nl-BE" sz="3100" kern="1200" dirty="0">
              <a:solidFill>
                <a:srgbClr val="000000"/>
              </a:solidFill>
            </a:rPr>
            <a:t> </a:t>
          </a:r>
          <a:r>
            <a:rPr lang="en-GB" altLang="nl-BE" sz="3100" kern="1200" dirty="0">
              <a:solidFill>
                <a:srgbClr val="CCCCFF"/>
              </a:solidFill>
              <a:hlinkClick xmlns:r="http://schemas.openxmlformats.org/officeDocument/2006/relationships" r:id="rId1"/>
            </a:rPr>
            <a:t>https://balsamiq.cloud</a:t>
          </a:r>
          <a:r>
            <a:rPr lang="en-GB" altLang="nl-BE" sz="3100" kern="1200" dirty="0">
              <a:solidFill>
                <a:srgbClr val="CCCCFF"/>
              </a:solidFill>
            </a:rPr>
            <a:t>, </a:t>
          </a:r>
          <a:r>
            <a:rPr lang="en-GB" altLang="nl-BE" sz="3100" kern="1200" dirty="0" err="1">
              <a:solidFill>
                <a:srgbClr val="CCCCFF"/>
              </a:solidFill>
            </a:rPr>
            <a:t>mockupbuilder.com</a:t>
          </a:r>
          <a:r>
            <a:rPr lang="en-GB" altLang="nl-BE" sz="3100" kern="1200" dirty="0">
              <a:solidFill>
                <a:srgbClr val="CCCCFF"/>
              </a:solidFill>
            </a:rPr>
            <a:t>, …</a:t>
          </a:r>
          <a:endParaRPr lang="en-GB" altLang="nl-BE" sz="3100" kern="1200" dirty="0">
            <a:solidFill>
              <a:srgbClr val="000000"/>
            </a:solidFill>
          </a:endParaRPr>
        </a:p>
      </dsp:txBody>
      <dsp:txXfrm>
        <a:off x="0" y="1582452"/>
        <a:ext cx="11881320" cy="23184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8AB769-E9A3-614B-8BBF-DD25E63E3CEF}">
      <dsp:nvSpPr>
        <dsp:cNvPr id="0" name=""/>
        <dsp:cNvSpPr/>
      </dsp:nvSpPr>
      <dsp:spPr>
        <a:xfrm>
          <a:off x="1552607" y="0"/>
          <a:ext cx="8416065" cy="5376921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5B5A68-7CB0-8948-9D49-1F3CE5C23983}">
      <dsp:nvSpPr>
        <dsp:cNvPr id="0" name=""/>
        <dsp:cNvSpPr/>
      </dsp:nvSpPr>
      <dsp:spPr>
        <a:xfrm>
          <a:off x="504066" y="505355"/>
          <a:ext cx="4798480" cy="13673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Requirementsdiagram</a:t>
          </a:r>
          <a:endParaRPr lang="en-BE" sz="3200" kern="1200" dirty="0"/>
        </a:p>
        <a:p>
          <a:pPr marL="285750" lvl="1" indent="-285750" algn="ctr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800" kern="1200" dirty="0"/>
            <a:t>Use case diagram</a:t>
          </a:r>
          <a:endParaRPr lang="en-BE" sz="2800" kern="1200" dirty="0"/>
        </a:p>
      </dsp:txBody>
      <dsp:txXfrm>
        <a:off x="570813" y="572102"/>
        <a:ext cx="4664986" cy="1233833"/>
      </dsp:txXfrm>
    </dsp:sp>
    <dsp:sp modelId="{03755BB5-02FF-C44B-8076-DC4A7F5AEB16}">
      <dsp:nvSpPr>
        <dsp:cNvPr id="0" name=""/>
        <dsp:cNvSpPr/>
      </dsp:nvSpPr>
      <dsp:spPr>
        <a:xfrm>
          <a:off x="6322293" y="217311"/>
          <a:ext cx="5198986" cy="20969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Statisch</a:t>
          </a:r>
          <a:r>
            <a:rPr lang="en-GB" sz="32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diagram</a:t>
          </a:r>
          <a:endParaRPr lang="en-BE" sz="3200" kern="1200" dirty="0">
            <a:solidFill>
              <a:srgbClr val="FFFFFF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Char char="•"/>
          </a:pPr>
          <a:r>
            <a:rPr lang="en-GB" sz="32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GB" sz="2800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Klassediagram</a:t>
          </a:r>
          <a:endParaRPr lang="en-BE" sz="2800" kern="1200" dirty="0">
            <a:solidFill>
              <a:srgbClr val="FFFFFF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Char char="•"/>
          </a:pPr>
          <a:r>
            <a:rPr lang="en-GB" sz="28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GB" sz="2800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Objectdiagram</a:t>
          </a:r>
          <a:endParaRPr lang="en-BE" sz="2800" kern="1200" dirty="0">
            <a:solidFill>
              <a:srgbClr val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6424660" y="319678"/>
        <a:ext cx="4994252" cy="1892265"/>
      </dsp:txXfrm>
    </dsp:sp>
    <dsp:sp modelId="{5BEEB62F-E83F-1B4F-A638-9D597ED2641C}">
      <dsp:nvSpPr>
        <dsp:cNvPr id="0" name=""/>
        <dsp:cNvSpPr/>
      </dsp:nvSpPr>
      <dsp:spPr>
        <a:xfrm>
          <a:off x="144022" y="2577364"/>
          <a:ext cx="5374547" cy="279955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 err="1"/>
            <a:t>Dynamisch</a:t>
          </a:r>
          <a:r>
            <a:rPr lang="en-GB" sz="3200" kern="1200" dirty="0"/>
            <a:t> diagram</a:t>
          </a:r>
          <a:endParaRPr lang="en-BE" sz="3200" kern="1200" dirty="0"/>
        </a:p>
        <a:p>
          <a:pPr marL="285750" lvl="1" indent="-285750" algn="ctr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800" kern="1200" dirty="0" err="1"/>
            <a:t>Sequentie</a:t>
          </a:r>
          <a:r>
            <a:rPr lang="en-GB" sz="2800" kern="1200" dirty="0"/>
            <a:t>- </a:t>
          </a:r>
          <a:r>
            <a:rPr lang="en-GB" sz="2800" kern="1200" dirty="0" err="1"/>
            <a:t>en</a:t>
          </a:r>
          <a:r>
            <a:rPr lang="en-GB" sz="2800" kern="1200" dirty="0"/>
            <a:t> </a:t>
          </a:r>
          <a:r>
            <a:rPr lang="en-GB" sz="2800" kern="1200" dirty="0" err="1"/>
            <a:t>communicatiediagram</a:t>
          </a:r>
          <a:endParaRPr lang="en-BE" sz="2800" kern="1200" dirty="0"/>
        </a:p>
        <a:p>
          <a:pPr marL="285750" lvl="1" indent="-285750" algn="ctr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800" kern="1200" dirty="0" err="1"/>
            <a:t>Toestandsdiagram</a:t>
          </a:r>
          <a:r>
            <a:rPr lang="en-GB" sz="2800" kern="1200" dirty="0"/>
            <a:t> </a:t>
          </a:r>
          <a:endParaRPr lang="en-BE" sz="2800" kern="1200" dirty="0"/>
        </a:p>
        <a:p>
          <a:pPr marL="285750" lvl="1" indent="-285750" algn="ctr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800" kern="1200" dirty="0" err="1"/>
            <a:t>Activiteitsdiagram</a:t>
          </a:r>
          <a:endParaRPr lang="en-BE" sz="2800" kern="1200" dirty="0"/>
        </a:p>
      </dsp:txBody>
      <dsp:txXfrm>
        <a:off x="280685" y="2714027"/>
        <a:ext cx="5101221" cy="2526231"/>
      </dsp:txXfrm>
    </dsp:sp>
    <dsp:sp modelId="{8855D314-529C-F54D-9512-D4BDF468C7A0}">
      <dsp:nvSpPr>
        <dsp:cNvPr id="0" name=""/>
        <dsp:cNvSpPr/>
      </dsp:nvSpPr>
      <dsp:spPr>
        <a:xfrm>
          <a:off x="6526688" y="2809607"/>
          <a:ext cx="4994591" cy="20969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 err="1"/>
            <a:t>Implementatie</a:t>
          </a:r>
          <a:r>
            <a:rPr lang="en-GB" sz="3200" kern="1200" dirty="0"/>
            <a:t> diagram</a:t>
          </a:r>
          <a:endParaRPr lang="en-BE" sz="3200" kern="1200" dirty="0"/>
        </a:p>
        <a:p>
          <a:pPr marL="285750" lvl="1" indent="-285750" algn="ctr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800" kern="1200" dirty="0" err="1"/>
            <a:t>Componentdiagram</a:t>
          </a:r>
          <a:endParaRPr lang="en-BE" sz="2800" kern="1200" dirty="0"/>
        </a:p>
        <a:p>
          <a:pPr marL="285750" lvl="1" indent="-285750" algn="ctr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800" kern="1200" dirty="0" err="1"/>
            <a:t>Deploymentdiagram</a:t>
          </a:r>
          <a:endParaRPr lang="en-BE" sz="2800" kern="1200" dirty="0"/>
        </a:p>
      </dsp:txBody>
      <dsp:txXfrm>
        <a:off x="6629055" y="2911974"/>
        <a:ext cx="4789857" cy="18922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76C79B-28A1-A741-99AE-C4C25B39169A}">
      <dsp:nvSpPr>
        <dsp:cNvPr id="0" name=""/>
        <dsp:cNvSpPr/>
      </dsp:nvSpPr>
      <dsp:spPr>
        <a:xfrm>
          <a:off x="0" y="279970"/>
          <a:ext cx="1044116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Requirements vergaren </a:t>
          </a:r>
          <a:endParaRPr lang="en-BE" sz="3300" kern="1200"/>
        </a:p>
      </dsp:txBody>
      <dsp:txXfrm>
        <a:off x="38638" y="318608"/>
        <a:ext cx="10363884" cy="714229"/>
      </dsp:txXfrm>
    </dsp:sp>
    <dsp:sp modelId="{EECC5324-4C85-244B-8F79-C4EAC43A6FCA}">
      <dsp:nvSpPr>
        <dsp:cNvPr id="0" name=""/>
        <dsp:cNvSpPr/>
      </dsp:nvSpPr>
      <dsp:spPr>
        <a:xfrm>
          <a:off x="0" y="1071475"/>
          <a:ext cx="10441160" cy="905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1507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GB" sz="2600" kern="1200" dirty="0"/>
            <a:t>Wat </a:t>
          </a:r>
          <a:r>
            <a:rPr lang="en-GB" sz="2600" kern="1200" dirty="0" err="1"/>
            <a:t>wil</a:t>
          </a:r>
          <a:r>
            <a:rPr lang="en-GB" sz="2600" kern="1200" dirty="0"/>
            <a:t> de </a:t>
          </a:r>
          <a:r>
            <a:rPr lang="en-GB" sz="2600" kern="1200" dirty="0" err="1"/>
            <a:t>klant</a:t>
          </a:r>
          <a:r>
            <a:rPr lang="en-GB" sz="2600" kern="1200" dirty="0"/>
            <a:t>?</a:t>
          </a:r>
          <a:endParaRPr lang="en-BE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GB" sz="2600" kern="1200" dirty="0">
              <a:sym typeface="Wingdings" pitchFamily="2" charset="2"/>
            </a:rPr>
            <a:t></a:t>
          </a:r>
          <a:r>
            <a:rPr lang="en-GB" sz="2600" kern="1200" dirty="0"/>
            <a:t>Use-case </a:t>
          </a:r>
          <a:r>
            <a:rPr lang="en-GB" sz="2600" kern="1200" dirty="0" err="1"/>
            <a:t>diagrammen</a:t>
          </a:r>
          <a:r>
            <a:rPr lang="en-GB" sz="2600" kern="1200" dirty="0"/>
            <a:t> </a:t>
          </a:r>
          <a:endParaRPr lang="en-BE" sz="2600" kern="1200" dirty="0"/>
        </a:p>
      </dsp:txBody>
      <dsp:txXfrm>
        <a:off x="0" y="1071475"/>
        <a:ext cx="10441160" cy="905107"/>
      </dsp:txXfrm>
    </dsp:sp>
    <dsp:sp modelId="{E70ACFC4-A0E9-BA48-B04B-5625B079DC81}">
      <dsp:nvSpPr>
        <dsp:cNvPr id="0" name=""/>
        <dsp:cNvSpPr/>
      </dsp:nvSpPr>
      <dsp:spPr>
        <a:xfrm>
          <a:off x="0" y="1976582"/>
          <a:ext cx="1044116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Analyse </a:t>
          </a:r>
          <a:endParaRPr lang="en-BE" sz="3300" kern="1200"/>
        </a:p>
      </dsp:txBody>
      <dsp:txXfrm>
        <a:off x="38638" y="2015220"/>
        <a:ext cx="10363884" cy="714229"/>
      </dsp:txXfrm>
    </dsp:sp>
    <dsp:sp modelId="{051B43B6-DDD1-CD44-8E92-83EC9B799F5D}">
      <dsp:nvSpPr>
        <dsp:cNvPr id="0" name=""/>
        <dsp:cNvSpPr/>
      </dsp:nvSpPr>
      <dsp:spPr>
        <a:xfrm>
          <a:off x="0" y="2768087"/>
          <a:ext cx="10441160" cy="2664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1507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GB" sz="2600" kern="1200" dirty="0"/>
            <a:t>Wat </a:t>
          </a:r>
          <a:r>
            <a:rPr lang="en-GB" sz="2600" kern="1200" dirty="0" err="1"/>
            <a:t>zijn</a:t>
          </a:r>
          <a:r>
            <a:rPr lang="en-GB" sz="2600" kern="1200" dirty="0"/>
            <a:t> de </a:t>
          </a:r>
          <a:r>
            <a:rPr lang="en-GB" sz="2600" kern="1200" dirty="0" err="1"/>
            <a:t>functionele</a:t>
          </a:r>
          <a:r>
            <a:rPr lang="en-GB" sz="2600" kern="1200" dirty="0"/>
            <a:t> </a:t>
          </a:r>
          <a:r>
            <a:rPr lang="en-GB" sz="2600" kern="1200" dirty="0" err="1"/>
            <a:t>concepten</a:t>
          </a:r>
          <a:r>
            <a:rPr lang="en-GB" sz="2600" kern="1200" dirty="0"/>
            <a:t>? </a:t>
          </a:r>
          <a:endParaRPr lang="en-BE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GB" sz="2600" kern="1200" dirty="0">
              <a:sym typeface="Wingdings" pitchFamily="2" charset="2"/>
            </a:rPr>
            <a:t></a:t>
          </a:r>
          <a:r>
            <a:rPr lang="en-GB" sz="2600" kern="1200" dirty="0" err="1"/>
            <a:t>Klassediagram</a:t>
          </a:r>
          <a:r>
            <a:rPr lang="en-GB" sz="2600" kern="1200" dirty="0"/>
            <a:t>,  sequence diagram </a:t>
          </a:r>
          <a:endParaRPr lang="en-BE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600" kern="1200" dirty="0" err="1"/>
            <a:t>Alle</a:t>
          </a:r>
          <a:r>
            <a:rPr lang="en-GB" sz="2600" kern="1200" dirty="0"/>
            <a:t> </a:t>
          </a:r>
          <a:r>
            <a:rPr lang="en-GB" sz="2600" kern="1200" dirty="0" err="1"/>
            <a:t>termen</a:t>
          </a:r>
          <a:r>
            <a:rPr lang="en-GB" sz="2600" kern="1200" dirty="0"/>
            <a:t> die in </a:t>
          </a:r>
          <a:r>
            <a:rPr lang="en-GB" sz="2600" kern="1200" dirty="0" err="1"/>
            <a:t>diagrammen</a:t>
          </a:r>
          <a:r>
            <a:rPr lang="en-GB" sz="2600" kern="1200" dirty="0"/>
            <a:t> </a:t>
          </a:r>
          <a:r>
            <a:rPr lang="en-GB" sz="2600" kern="1200" dirty="0" err="1"/>
            <a:t>worden</a:t>
          </a:r>
          <a:r>
            <a:rPr lang="en-GB" sz="2600" kern="1200" dirty="0"/>
            <a:t> </a:t>
          </a:r>
          <a:r>
            <a:rPr lang="en-GB" sz="2600" kern="1200" dirty="0" err="1"/>
            <a:t>gebruikt</a:t>
          </a:r>
          <a:r>
            <a:rPr lang="en-GB" sz="2600" kern="1200" dirty="0"/>
            <a:t> </a:t>
          </a:r>
          <a:r>
            <a:rPr lang="en-GB" sz="2600" kern="1200" dirty="0" err="1"/>
            <a:t>komen</a:t>
          </a:r>
          <a:r>
            <a:rPr lang="en-GB" sz="2600" kern="1200" dirty="0"/>
            <a:t> </a:t>
          </a:r>
          <a:r>
            <a:rPr lang="en-GB" sz="2600" kern="1200" dirty="0" err="1"/>
            <a:t>uit</a:t>
          </a:r>
          <a:r>
            <a:rPr lang="en-GB" sz="2600" kern="1200" dirty="0"/>
            <a:t> het </a:t>
          </a:r>
          <a:r>
            <a:rPr lang="en-GB" sz="2600" kern="1200" dirty="0" err="1"/>
            <a:t>domein</a:t>
          </a:r>
          <a:endParaRPr lang="en-BE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600" kern="1200" dirty="0" err="1"/>
            <a:t>Verstaanbaar</a:t>
          </a:r>
          <a:r>
            <a:rPr lang="en-GB" sz="2600" kern="1200" dirty="0"/>
            <a:t> door </a:t>
          </a:r>
          <a:r>
            <a:rPr lang="en-GB" sz="2600" kern="1200" dirty="0" err="1"/>
            <a:t>domeinexperten</a:t>
          </a:r>
          <a:endParaRPr lang="en-BE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GB" sz="2600" kern="1200" dirty="0" err="1"/>
            <a:t>Proces</a:t>
          </a:r>
          <a:r>
            <a:rPr lang="en-GB" sz="2600" kern="1200" dirty="0"/>
            <a:t>?</a:t>
          </a:r>
          <a:endParaRPr lang="en-BE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GB" sz="2600" kern="1200" dirty="0">
              <a:sym typeface="Wingdings" pitchFamily="2" charset="2"/>
            </a:rPr>
            <a:t></a:t>
          </a:r>
          <a:r>
            <a:rPr lang="en-GB" sz="2600" kern="1200" dirty="0"/>
            <a:t> </a:t>
          </a:r>
          <a:r>
            <a:rPr lang="en-GB" sz="2600" kern="1200" dirty="0" err="1"/>
            <a:t>activiteitdiagrammen</a:t>
          </a:r>
          <a:endParaRPr lang="en-BE" sz="2600" kern="1200" dirty="0"/>
        </a:p>
      </dsp:txBody>
      <dsp:txXfrm>
        <a:off x="0" y="2768087"/>
        <a:ext cx="10441160" cy="26640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AB258-860D-B34F-BA45-6EC5141F8339}">
      <dsp:nvSpPr>
        <dsp:cNvPr id="0" name=""/>
        <dsp:cNvSpPr/>
      </dsp:nvSpPr>
      <dsp:spPr>
        <a:xfrm>
          <a:off x="0" y="63437"/>
          <a:ext cx="9587408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Ontwerp</a:t>
          </a:r>
          <a:endParaRPr lang="en-BE" sz="3300" kern="1200"/>
        </a:p>
      </dsp:txBody>
      <dsp:txXfrm>
        <a:off x="38638" y="102075"/>
        <a:ext cx="9510132" cy="714229"/>
      </dsp:txXfrm>
    </dsp:sp>
    <dsp:sp modelId="{0E38E61B-33D8-6649-9052-A0D3D8A8AF57}">
      <dsp:nvSpPr>
        <dsp:cNvPr id="0" name=""/>
        <dsp:cNvSpPr/>
      </dsp:nvSpPr>
      <dsp:spPr>
        <a:xfrm>
          <a:off x="0" y="949982"/>
          <a:ext cx="9587408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Welke architectuur?</a:t>
          </a:r>
          <a:endParaRPr lang="en-BE" sz="3300" kern="1200"/>
        </a:p>
      </dsp:txBody>
      <dsp:txXfrm>
        <a:off x="38638" y="988620"/>
        <a:ext cx="9510132" cy="714229"/>
      </dsp:txXfrm>
    </dsp:sp>
    <dsp:sp modelId="{C26806DA-FCE6-694A-8B29-A00762997FAE}">
      <dsp:nvSpPr>
        <dsp:cNvPr id="0" name=""/>
        <dsp:cNvSpPr/>
      </dsp:nvSpPr>
      <dsp:spPr>
        <a:xfrm>
          <a:off x="0" y="1741487"/>
          <a:ext cx="9587408" cy="18102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400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GB" sz="2600" kern="1200" dirty="0" err="1"/>
            <a:t>Niet-functionele</a:t>
          </a:r>
          <a:r>
            <a:rPr lang="en-GB" sz="2600" kern="1200" dirty="0"/>
            <a:t> </a:t>
          </a:r>
          <a:r>
            <a:rPr lang="en-GB" sz="2600" kern="1200" dirty="0" err="1"/>
            <a:t>eisen</a:t>
          </a:r>
          <a:endParaRPr lang="en-BE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GB" sz="2600" kern="1200" dirty="0">
              <a:sym typeface="Wingdings" pitchFamily="2" charset="2"/>
            </a:rPr>
            <a:t></a:t>
          </a:r>
          <a:r>
            <a:rPr lang="en-GB" sz="2600" kern="1200" dirty="0" err="1"/>
            <a:t>Aanpassingen</a:t>
          </a:r>
          <a:r>
            <a:rPr lang="en-GB" sz="2600" kern="1200" dirty="0"/>
            <a:t> </a:t>
          </a:r>
          <a:r>
            <a:rPr lang="en-GB" sz="2600" kern="1200" dirty="0" err="1"/>
            <a:t>klassediagram</a:t>
          </a:r>
          <a:r>
            <a:rPr lang="en-GB" sz="2600" kern="1200" dirty="0"/>
            <a:t> </a:t>
          </a:r>
          <a:r>
            <a:rPr lang="en-GB" sz="2600" kern="1200" dirty="0" err="1"/>
            <a:t>en</a:t>
          </a:r>
          <a:r>
            <a:rPr lang="en-GB" sz="2600" kern="1200" dirty="0"/>
            <a:t> </a:t>
          </a:r>
          <a:r>
            <a:rPr lang="en-GB" sz="2600" kern="1200" dirty="0" err="1"/>
            <a:t>sequencediagram</a:t>
          </a:r>
          <a:endParaRPr lang="en-BE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GB" sz="2600" kern="1200" dirty="0">
              <a:sym typeface="Wingdings" pitchFamily="2" charset="2"/>
            </a:rPr>
            <a:t></a:t>
          </a:r>
          <a:r>
            <a:rPr lang="en-GB" sz="2600" kern="1200" dirty="0" err="1"/>
            <a:t>Toestands</a:t>
          </a:r>
          <a:r>
            <a:rPr lang="en-GB" sz="2600" kern="1200" dirty="0"/>
            <a:t>- </a:t>
          </a:r>
          <a:r>
            <a:rPr lang="en-GB" sz="2600" kern="1200" dirty="0" err="1"/>
            <a:t>en</a:t>
          </a:r>
          <a:r>
            <a:rPr lang="en-GB" sz="2600" kern="1200" dirty="0"/>
            <a:t> </a:t>
          </a:r>
          <a:r>
            <a:rPr lang="en-GB" sz="2600" kern="1200" dirty="0" err="1"/>
            <a:t>activiteitdiagrammen</a:t>
          </a:r>
          <a:r>
            <a:rPr lang="en-GB" sz="2600" kern="1200" dirty="0"/>
            <a:t> </a:t>
          </a:r>
          <a:endParaRPr lang="en-BE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GB" sz="2600" kern="1200" dirty="0">
              <a:sym typeface="Wingdings" pitchFamily="2" charset="2"/>
            </a:rPr>
            <a:t></a:t>
          </a:r>
          <a:r>
            <a:rPr lang="en-GB" sz="2600" kern="1200" dirty="0" err="1"/>
            <a:t>Communicatiediagram</a:t>
          </a:r>
          <a:r>
            <a:rPr lang="en-GB" sz="2600" kern="1200" dirty="0"/>
            <a:t> </a:t>
          </a:r>
          <a:endParaRPr lang="en-BE" sz="2600" kern="1200" dirty="0"/>
        </a:p>
      </dsp:txBody>
      <dsp:txXfrm>
        <a:off x="0" y="1741487"/>
        <a:ext cx="9587408" cy="1810215"/>
      </dsp:txXfrm>
    </dsp:sp>
    <dsp:sp modelId="{FAD45A2F-B964-B947-B21C-7879D866CEED}">
      <dsp:nvSpPr>
        <dsp:cNvPr id="0" name=""/>
        <dsp:cNvSpPr/>
      </dsp:nvSpPr>
      <dsp:spPr>
        <a:xfrm>
          <a:off x="0" y="3551702"/>
          <a:ext cx="9587408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Implementatie</a:t>
          </a:r>
          <a:endParaRPr lang="en-BE" sz="3300" kern="1200"/>
        </a:p>
      </dsp:txBody>
      <dsp:txXfrm>
        <a:off x="38638" y="3590340"/>
        <a:ext cx="9510132" cy="714229"/>
      </dsp:txXfrm>
    </dsp:sp>
    <dsp:sp modelId="{D966831E-401F-9444-9A9C-667C2AB7E43B}">
      <dsp:nvSpPr>
        <dsp:cNvPr id="0" name=""/>
        <dsp:cNvSpPr/>
      </dsp:nvSpPr>
      <dsp:spPr>
        <a:xfrm>
          <a:off x="0" y="4343207"/>
          <a:ext cx="9587408" cy="1366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400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600" kern="1200" dirty="0" err="1"/>
            <a:t>Programmatie</a:t>
          </a:r>
          <a:r>
            <a:rPr lang="en-GB" sz="2600" kern="1200" dirty="0"/>
            <a:t> van </a:t>
          </a:r>
          <a:r>
            <a:rPr lang="en-GB" sz="2600" kern="1200" dirty="0" err="1"/>
            <a:t>alle</a:t>
          </a:r>
          <a:r>
            <a:rPr lang="en-GB" sz="2600" kern="1200" dirty="0"/>
            <a:t> </a:t>
          </a:r>
          <a:r>
            <a:rPr lang="en-GB" sz="2600" kern="1200" dirty="0" err="1"/>
            <a:t>klassen</a:t>
          </a:r>
          <a:r>
            <a:rPr lang="en-GB" sz="2600" kern="1200" dirty="0"/>
            <a:t> </a:t>
          </a:r>
          <a:r>
            <a:rPr lang="en-GB" sz="2600" kern="1200" dirty="0" err="1"/>
            <a:t>uit</a:t>
          </a:r>
          <a:r>
            <a:rPr lang="en-GB" sz="2600" kern="1200" dirty="0"/>
            <a:t> </a:t>
          </a:r>
          <a:r>
            <a:rPr lang="en-GB" sz="2600" kern="1200" dirty="0" err="1"/>
            <a:t>klassediagram</a:t>
          </a:r>
          <a:endParaRPr lang="en-BE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600" kern="1200" dirty="0" err="1"/>
            <a:t>Opdelen</a:t>
          </a:r>
          <a:r>
            <a:rPr lang="en-GB" sz="2600" kern="1200" dirty="0"/>
            <a:t> in </a:t>
          </a:r>
          <a:r>
            <a:rPr lang="en-GB" sz="2600" kern="1200" dirty="0" err="1"/>
            <a:t>componenten</a:t>
          </a:r>
          <a:endParaRPr lang="en-BE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GB" sz="2600" kern="1200" dirty="0">
              <a:sym typeface="Wingdings" pitchFamily="2" charset="2"/>
            </a:rPr>
            <a:t></a:t>
          </a:r>
          <a:r>
            <a:rPr lang="en-GB" sz="2600" kern="1200" dirty="0"/>
            <a:t>Component- </a:t>
          </a:r>
          <a:r>
            <a:rPr lang="en-GB" sz="2600" kern="1200" dirty="0" err="1"/>
            <a:t>en</a:t>
          </a:r>
          <a:r>
            <a:rPr lang="en-GB" sz="2600" kern="1200" dirty="0"/>
            <a:t> </a:t>
          </a:r>
          <a:r>
            <a:rPr lang="en-GB" sz="2600" kern="1200" dirty="0" err="1"/>
            <a:t>deploymentdiagram</a:t>
          </a:r>
          <a:endParaRPr lang="en-BE" sz="2600" kern="1200" dirty="0"/>
        </a:p>
      </dsp:txBody>
      <dsp:txXfrm>
        <a:off x="0" y="4343207"/>
        <a:ext cx="9587408" cy="13662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E70855-C858-3542-A624-0AD7284B5EB6}">
      <dsp:nvSpPr>
        <dsp:cNvPr id="0" name=""/>
        <dsp:cNvSpPr/>
      </dsp:nvSpPr>
      <dsp:spPr>
        <a:xfrm>
          <a:off x="0" y="0"/>
          <a:ext cx="5190333" cy="519033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2DA4AD-F57A-3C46-865D-CD1FA55BEE34}">
      <dsp:nvSpPr>
        <dsp:cNvPr id="0" name=""/>
        <dsp:cNvSpPr/>
      </dsp:nvSpPr>
      <dsp:spPr>
        <a:xfrm>
          <a:off x="1608280" y="494134"/>
          <a:ext cx="10057015" cy="401119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Redenen</a:t>
          </a:r>
          <a:endParaRPr lang="en-BE" sz="28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/>
            <a:t>weten niet wat ze willen</a:t>
          </a:r>
          <a:endParaRPr lang="en-BE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/>
            <a:t>willen zich niet vastpinnen op geschreven requirements</a:t>
          </a:r>
          <a:endParaRPr lang="en-BE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 err="1"/>
            <a:t>dringen</a:t>
          </a:r>
          <a:r>
            <a:rPr lang="en-GB" sz="2400" kern="1200" dirty="0"/>
            <a:t> </a:t>
          </a:r>
          <a:r>
            <a:rPr lang="en-GB" sz="2400" kern="1200" dirty="0" err="1"/>
            <a:t>aan</a:t>
          </a:r>
          <a:r>
            <a:rPr lang="en-GB" sz="2400" kern="1200" dirty="0"/>
            <a:t> op </a:t>
          </a:r>
          <a:r>
            <a:rPr lang="en-GB" sz="2400" kern="1200" dirty="0" err="1"/>
            <a:t>nieuwe</a:t>
          </a:r>
          <a:r>
            <a:rPr lang="en-GB" sz="2400" kern="1200" dirty="0"/>
            <a:t> requirements </a:t>
          </a:r>
          <a:r>
            <a:rPr lang="en-GB" sz="2400" kern="1200" dirty="0" err="1"/>
            <a:t>nadat</a:t>
          </a:r>
          <a:r>
            <a:rPr lang="en-GB" sz="2400" kern="1200" dirty="0"/>
            <a:t> planning </a:t>
          </a:r>
          <a:r>
            <a:rPr lang="en-GB" sz="2400" kern="1200" dirty="0" err="1"/>
            <a:t>en</a:t>
          </a:r>
          <a:r>
            <a:rPr lang="en-GB" sz="2400" kern="1200" dirty="0"/>
            <a:t> </a:t>
          </a:r>
          <a:r>
            <a:rPr lang="en-GB" sz="2400" kern="1200" dirty="0" err="1"/>
            <a:t>kosten</a:t>
          </a:r>
          <a:r>
            <a:rPr lang="en-GB" sz="2400" kern="1200" dirty="0"/>
            <a:t> </a:t>
          </a:r>
          <a:r>
            <a:rPr lang="en-GB" sz="2400" kern="1200" dirty="0" err="1"/>
            <a:t>vastliggen</a:t>
          </a:r>
          <a:endParaRPr lang="en-BE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 err="1"/>
            <a:t>communicatie</a:t>
          </a:r>
          <a:r>
            <a:rPr lang="en-GB" sz="2400" kern="1200" dirty="0"/>
            <a:t> met developers is </a:t>
          </a:r>
          <a:r>
            <a:rPr lang="en-GB" sz="2400" kern="1200" dirty="0" err="1"/>
            <a:t>traag</a:t>
          </a:r>
          <a:endParaRPr lang="en-BE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 err="1"/>
            <a:t>doen</a:t>
          </a:r>
          <a:r>
            <a:rPr lang="en-GB" sz="2400" kern="1200" dirty="0"/>
            <a:t> </a:t>
          </a:r>
          <a:r>
            <a:rPr lang="en-GB" sz="2400" kern="1200" dirty="0" err="1"/>
            <a:t>vaak</a:t>
          </a:r>
          <a:r>
            <a:rPr lang="en-GB" sz="2400" kern="1200" dirty="0"/>
            <a:t> </a:t>
          </a:r>
          <a:r>
            <a:rPr lang="en-GB" sz="2400" kern="1200" dirty="0" err="1"/>
            <a:t>niet</a:t>
          </a:r>
          <a:r>
            <a:rPr lang="en-GB" sz="2400" kern="1200" dirty="0"/>
            <a:t> </a:t>
          </a:r>
          <a:r>
            <a:rPr lang="en-GB" sz="2400" kern="1200" dirty="0" err="1"/>
            <a:t>mee</a:t>
          </a:r>
          <a:r>
            <a:rPr lang="en-GB" sz="2400" kern="1200" dirty="0"/>
            <a:t> </a:t>
          </a:r>
          <a:r>
            <a:rPr lang="en-GB" sz="2400" kern="1200" dirty="0" err="1"/>
            <a:t>aan</a:t>
          </a:r>
          <a:r>
            <a:rPr lang="en-GB" sz="2400" kern="1200" dirty="0"/>
            <a:t> reviews of </a:t>
          </a:r>
          <a:r>
            <a:rPr lang="en-GB" sz="2400" kern="1200" dirty="0" err="1"/>
            <a:t>zijn</a:t>
          </a:r>
          <a:r>
            <a:rPr lang="en-GB" sz="2400" kern="1200" dirty="0"/>
            <a:t> </a:t>
          </a:r>
          <a:r>
            <a:rPr lang="en-GB" sz="2400" kern="1200" dirty="0" err="1"/>
            <a:t>niet</a:t>
          </a:r>
          <a:r>
            <a:rPr lang="en-GB" sz="2400" kern="1200" dirty="0"/>
            <a:t> in </a:t>
          </a:r>
          <a:r>
            <a:rPr lang="en-GB" sz="2400" kern="1200" dirty="0" err="1"/>
            <a:t>staat</a:t>
          </a:r>
          <a:r>
            <a:rPr lang="en-GB" sz="2400" kern="1200" dirty="0"/>
            <a:t> ze </a:t>
          </a:r>
          <a:r>
            <a:rPr lang="en-GB" sz="2400" kern="1200" dirty="0" err="1"/>
            <a:t>te</a:t>
          </a:r>
          <a:r>
            <a:rPr lang="en-GB" sz="2400" kern="1200" dirty="0"/>
            <a:t> </a:t>
          </a:r>
          <a:r>
            <a:rPr lang="en-GB" sz="2400" kern="1200" dirty="0" err="1"/>
            <a:t>doen</a:t>
          </a:r>
          <a:endParaRPr lang="en-BE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/>
            <a:t>zijn niet technisch onderlegd</a:t>
          </a:r>
          <a:endParaRPr lang="en-BE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/>
            <a:t>verstaan software ontwikkelingsproces niet</a:t>
          </a:r>
          <a:endParaRPr lang="en-BE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/>
            <a:t>…..</a:t>
          </a:r>
          <a:endParaRPr lang="en-BE" sz="2400" kern="1200" dirty="0"/>
        </a:p>
      </dsp:txBody>
      <dsp:txXfrm>
        <a:off x="1804090" y="689944"/>
        <a:ext cx="9665395" cy="361957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1D9E73-DA4B-6647-B37A-EDDBFACD8509}">
      <dsp:nvSpPr>
        <dsp:cNvPr id="0" name=""/>
        <dsp:cNvSpPr/>
      </dsp:nvSpPr>
      <dsp:spPr>
        <a:xfrm>
          <a:off x="0" y="0"/>
          <a:ext cx="11017224" cy="959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4000" kern="1200" dirty="0"/>
            <a:t>Requirements verzamelen</a:t>
          </a:r>
          <a:endParaRPr lang="en-BE" sz="4000" kern="1200" dirty="0"/>
        </a:p>
      </dsp:txBody>
      <dsp:txXfrm>
        <a:off x="46834" y="46834"/>
        <a:ext cx="10923556" cy="865732"/>
      </dsp:txXfrm>
    </dsp:sp>
    <dsp:sp modelId="{424235F3-C1AB-4041-99FC-55DF19E11A47}">
      <dsp:nvSpPr>
        <dsp:cNvPr id="0" name=""/>
        <dsp:cNvSpPr/>
      </dsp:nvSpPr>
      <dsp:spPr>
        <a:xfrm>
          <a:off x="0" y="972291"/>
          <a:ext cx="11017224" cy="662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9797" tIns="50800" rIns="284480" bIns="50800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3100" kern="1200"/>
            <a:t>Structureren van systeemvereisten</a:t>
          </a:r>
          <a:endParaRPr lang="en-BE" sz="3100" kern="1200"/>
        </a:p>
      </dsp:txBody>
      <dsp:txXfrm>
        <a:off x="0" y="972291"/>
        <a:ext cx="11017224" cy="662400"/>
      </dsp:txXfrm>
    </dsp:sp>
    <dsp:sp modelId="{7AFE8A53-0B79-704A-B7E6-8FB315250FEE}">
      <dsp:nvSpPr>
        <dsp:cNvPr id="0" name=""/>
        <dsp:cNvSpPr/>
      </dsp:nvSpPr>
      <dsp:spPr>
        <a:xfrm>
          <a:off x="0" y="1634692"/>
          <a:ext cx="11017224" cy="959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4000" kern="1200"/>
            <a:t>Te weten komen van alle vereisten</a:t>
          </a:r>
          <a:endParaRPr lang="en-BE" sz="4000" kern="1200"/>
        </a:p>
      </dsp:txBody>
      <dsp:txXfrm>
        <a:off x="46834" y="1681526"/>
        <a:ext cx="10923556" cy="865732"/>
      </dsp:txXfrm>
    </dsp:sp>
    <dsp:sp modelId="{0BDD822F-6F36-4C48-9CFE-2B146567CE46}">
      <dsp:nvSpPr>
        <dsp:cNvPr id="0" name=""/>
        <dsp:cNvSpPr/>
      </dsp:nvSpPr>
      <dsp:spPr>
        <a:xfrm>
          <a:off x="0" y="2594092"/>
          <a:ext cx="11017224" cy="264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9797" tIns="50800" rIns="284480" bIns="50800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3100" kern="1200"/>
            <a:t>Nieuwsgierigheid</a:t>
          </a:r>
          <a:endParaRPr lang="en-BE" sz="3100" kern="120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3100" kern="1200"/>
            <a:t>Onpartijdigheid (t.o. Business en IT)</a:t>
          </a:r>
          <a:endParaRPr lang="en-BE" sz="3100" kern="120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3100" kern="1200"/>
            <a:t>Beperkingen verminderen</a:t>
          </a:r>
          <a:endParaRPr lang="en-BE" sz="3100" kern="120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3100" kern="1200"/>
            <a:t>Aandacht voor details</a:t>
          </a:r>
          <a:endParaRPr lang="en-BE" sz="3100" kern="120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3100" kern="1200"/>
            <a:t>Herbezinning</a:t>
          </a:r>
          <a:endParaRPr lang="en-BE" sz="3100" kern="1200"/>
        </a:p>
      </dsp:txBody>
      <dsp:txXfrm>
        <a:off x="0" y="2594092"/>
        <a:ext cx="11017224" cy="26496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3787C7-B53C-D44A-B62C-722D21E157D2}">
      <dsp:nvSpPr>
        <dsp:cNvPr id="0" name=""/>
        <dsp:cNvSpPr/>
      </dsp:nvSpPr>
      <dsp:spPr>
        <a:xfrm>
          <a:off x="0" y="238881"/>
          <a:ext cx="11593287" cy="15590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/>
            <a:t>Brainstorming</a:t>
          </a:r>
          <a:endParaRPr lang="en-BE" sz="6500" kern="1200"/>
        </a:p>
      </dsp:txBody>
      <dsp:txXfrm>
        <a:off x="76105" y="314986"/>
        <a:ext cx="11441077" cy="1406815"/>
      </dsp:txXfrm>
    </dsp:sp>
    <dsp:sp modelId="{C99CA2E2-D72A-E740-BB7A-272D620AF162}">
      <dsp:nvSpPr>
        <dsp:cNvPr id="0" name=""/>
        <dsp:cNvSpPr/>
      </dsp:nvSpPr>
      <dsp:spPr>
        <a:xfrm>
          <a:off x="0" y="1797906"/>
          <a:ext cx="11593287" cy="2489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087" tIns="82550" rIns="462280" bIns="82550" numCol="1" spcCol="1270" anchor="t" anchorCtr="0">
          <a:noAutofit/>
        </a:bodyPr>
        <a:lstStyle/>
        <a:p>
          <a:pPr marL="285750" lvl="1" indent="-285750" algn="l" defTabSz="2266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5100" kern="1200"/>
            <a:t>Team samenbrengen, ideeën delen, communiceren </a:t>
          </a:r>
          <a:endParaRPr lang="en-BE" sz="5100" kern="1200"/>
        </a:p>
        <a:p>
          <a:pPr marL="285750" lvl="1" indent="-285750" algn="l" defTabSz="2266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5100" kern="1200"/>
            <a:t>Expectation management!</a:t>
          </a:r>
          <a:endParaRPr lang="en-BE" sz="5100" kern="1200"/>
        </a:p>
      </dsp:txBody>
      <dsp:txXfrm>
        <a:off x="0" y="1797906"/>
        <a:ext cx="11593287" cy="248917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13CB14-0FF5-A44E-A5DF-6DE4941BF4A3}">
      <dsp:nvSpPr>
        <dsp:cNvPr id="0" name=""/>
        <dsp:cNvSpPr/>
      </dsp:nvSpPr>
      <dsp:spPr>
        <a:xfrm>
          <a:off x="0" y="218136"/>
          <a:ext cx="11640616" cy="12951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/>
            <a:t>Interviewing</a:t>
          </a:r>
          <a:endParaRPr lang="en-BE" sz="5400" kern="1200"/>
        </a:p>
      </dsp:txBody>
      <dsp:txXfrm>
        <a:off x="63226" y="281362"/>
        <a:ext cx="11514164" cy="1168738"/>
      </dsp:txXfrm>
    </dsp:sp>
    <dsp:sp modelId="{03A4BFF5-5CC1-FA42-8659-FE401218C409}">
      <dsp:nvSpPr>
        <dsp:cNvPr id="0" name=""/>
        <dsp:cNvSpPr/>
      </dsp:nvSpPr>
      <dsp:spPr>
        <a:xfrm>
          <a:off x="0" y="1513326"/>
          <a:ext cx="11640616" cy="2794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9590" tIns="68580" rIns="384048" bIns="68580" numCol="1" spcCol="1270" anchor="t" anchorCtr="0">
          <a:noAutofit/>
        </a:bodyPr>
        <a:lstStyle/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4200" kern="1200"/>
            <a:t>Enquête oude systeem / verwachtingen nieuwe systeem</a:t>
          </a:r>
          <a:endParaRPr lang="en-BE" sz="4200" kern="1200"/>
        </a:p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4200" kern="1200"/>
            <a:t>Gesloten vragen </a:t>
          </a:r>
          <a:r>
            <a:rPr lang="en-GB" sz="4200" kern="1200">
              <a:sym typeface="Wingdings" pitchFamily="2" charset="2"/>
            </a:rPr>
            <a:t></a:t>
          </a:r>
          <a:r>
            <a:rPr lang="en-GB" sz="4200" kern="1200"/>
            <a:t> niets nieuws, wel keuzes</a:t>
          </a:r>
          <a:endParaRPr lang="en-BE" sz="4200" kern="1200"/>
        </a:p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4200" kern="1200"/>
            <a:t>Open vragen /meerkeuzevragen </a:t>
          </a:r>
          <a:r>
            <a:rPr lang="en-GB" sz="4200" kern="1200">
              <a:sym typeface="Wingdings" pitchFamily="2" charset="2"/>
            </a:rPr>
            <a:t></a:t>
          </a:r>
          <a:r>
            <a:rPr lang="en-GB" sz="4200" kern="1200"/>
            <a:t> consolideren</a:t>
          </a:r>
          <a:endParaRPr lang="en-BE" sz="4200" kern="1200"/>
        </a:p>
      </dsp:txBody>
      <dsp:txXfrm>
        <a:off x="0" y="1513326"/>
        <a:ext cx="11640616" cy="27945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64435A-7A2B-144C-93A3-825E78C4ABCE}">
      <dsp:nvSpPr>
        <dsp:cNvPr id="0" name=""/>
        <dsp:cNvSpPr/>
      </dsp:nvSpPr>
      <dsp:spPr>
        <a:xfrm>
          <a:off x="0" y="572495"/>
          <a:ext cx="11161240" cy="15590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/>
            <a:t>Vragenlijsten</a:t>
          </a:r>
          <a:endParaRPr lang="en-BE" sz="6500" kern="1200"/>
        </a:p>
      </dsp:txBody>
      <dsp:txXfrm>
        <a:off x="76105" y="648600"/>
        <a:ext cx="11009030" cy="1406815"/>
      </dsp:txXfrm>
    </dsp:sp>
    <dsp:sp modelId="{A0E0F217-1ED2-834F-A57C-8906A3BBEF4C}">
      <dsp:nvSpPr>
        <dsp:cNvPr id="0" name=""/>
        <dsp:cNvSpPr/>
      </dsp:nvSpPr>
      <dsp:spPr>
        <a:xfrm>
          <a:off x="0" y="2235194"/>
          <a:ext cx="11161240" cy="1614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4369" tIns="82550" rIns="462280" bIns="82550" numCol="1" spcCol="1270" anchor="t" anchorCtr="0">
          <a:noAutofit/>
        </a:bodyPr>
        <a:lstStyle/>
        <a:p>
          <a:pPr marL="285750" lvl="1" indent="-285750" algn="l" defTabSz="22669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GB" altLang="nl-BE" sz="5100" kern="1200" dirty="0" err="1">
              <a:solidFill>
                <a:srgbClr val="000000"/>
              </a:solidFill>
            </a:rPr>
            <a:t>B.v.</a:t>
          </a:r>
          <a:r>
            <a:rPr lang="en-GB" altLang="nl-BE" sz="5100" kern="1200" dirty="0">
              <a:solidFill>
                <a:srgbClr val="000000"/>
              </a:solidFill>
            </a:rPr>
            <a:t> via </a:t>
          </a:r>
          <a:r>
            <a:rPr lang="en-GB" altLang="nl-BE" sz="5100" kern="1200" dirty="0">
              <a:solidFill>
                <a:srgbClr val="CCCCFF"/>
              </a:solidFill>
              <a:hlinkClick xmlns:r="http://schemas.openxmlformats.org/officeDocument/2006/relationships" r:id="rId1"/>
            </a:rPr>
            <a:t>https://nl.surveymonkey.com</a:t>
          </a:r>
          <a:r>
            <a:rPr lang="en-GB" altLang="nl-BE" sz="5100" kern="1200" dirty="0">
              <a:solidFill>
                <a:srgbClr val="000000"/>
              </a:solidFill>
            </a:rPr>
            <a:t> ) met </a:t>
          </a:r>
          <a:r>
            <a:rPr lang="en-GB" altLang="nl-BE" sz="5100" kern="1200" dirty="0" err="1">
              <a:solidFill>
                <a:srgbClr val="000000"/>
              </a:solidFill>
            </a:rPr>
            <a:t>statistieken</a:t>
          </a:r>
          <a:endParaRPr lang="en-BE" sz="5100" kern="1200" dirty="0"/>
        </a:p>
      </dsp:txBody>
      <dsp:txXfrm>
        <a:off x="0" y="2235194"/>
        <a:ext cx="11161240" cy="16146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66" name="AutoShape 2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67" name="AutoShape 3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68" name="AutoShape 4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69" name="AutoShape 5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70" name="AutoShape 6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71" name="AutoShape 7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72" name="AutoShape 8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73" name="AutoShape 9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74" name="AutoShape 10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75" name="AutoShape 1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76" name="AutoShape 12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77" name="AutoShape 13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78" name="Text Box 14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79" name="Text Box 15"/>
          <p:cNvSpPr txBox="1">
            <a:spLocks noChangeArrowheads="1"/>
          </p:cNvSpPr>
          <p:nvPr/>
        </p:nvSpPr>
        <p:spPr bwMode="auto">
          <a:xfrm>
            <a:off x="3884613" y="0"/>
            <a:ext cx="2957512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80" name="Rectangle 1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0525" y="685800"/>
            <a:ext cx="6056313" cy="3408363"/>
          </a:xfrm>
          <a:prstGeom prst="rect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11281" name="Rectangle 17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65763" cy="409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nl-BE" altLang="nl-BE"/>
          </a:p>
        </p:txBody>
      </p:sp>
      <p:sp>
        <p:nvSpPr>
          <p:cNvPr id="11282" name="Text Box 18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83" name="Rectangle 19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51162" cy="436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marL="215900" indent="-196850" algn="r" eaLnBrk="1" hangingPunct="1">
              <a:buClrTx/>
              <a:buSzPct val="45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fld id="{FDA61C9C-00A2-45D5-B656-3785C8FEB7C0}" type="slidenum">
              <a:rPr lang="nl-BE" altLang="nl-BE"/>
              <a:pPr/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35987E3-53A1-4954-96AD-59A87996D022}" type="slidenum">
              <a:rPr lang="en-US" altLang="nl-BE"/>
              <a:pPr/>
              <a:t>2</a:t>
            </a:fld>
            <a:endParaRPr lang="en-US" altLang="nl-BE"/>
          </a:p>
        </p:txBody>
      </p:sp>
      <p:sp>
        <p:nvSpPr>
          <p:cNvPr id="233473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F1F0DCF7-56A7-4D56-8C05-01C906550985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2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33474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373B1A3B-397C-4EBA-990A-A4181B23D465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3475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D3EA0FCB-91E2-4138-B96F-861BCD5E42F6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3476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C5F5243A-6205-4392-B625-13325AF8ED48}" type="slidenum">
              <a:rPr lang="en-US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2</a:t>
            </a:fld>
            <a:endParaRPr lang="en-US" altLang="nl-BE" sz="900">
              <a:solidFill>
                <a:srgbClr val="000000"/>
              </a:solidFill>
            </a:endParaRPr>
          </a:p>
        </p:txBody>
      </p:sp>
      <p:sp>
        <p:nvSpPr>
          <p:cNvPr id="233477" name="Rectangle 5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3478" name="Rectangle 6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975" y="4748213"/>
            <a:ext cx="5505450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194767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1AF1232-ED93-4478-BBBA-01D2A3B7801B}" type="slidenum">
              <a:rPr lang="en-US" altLang="nl-BE"/>
              <a:pPr/>
              <a:t>11</a:t>
            </a:fld>
            <a:endParaRPr lang="en-US" altLang="nl-BE"/>
          </a:p>
        </p:txBody>
      </p:sp>
      <p:sp>
        <p:nvSpPr>
          <p:cNvPr id="251905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70202254-BA4B-4A03-B61F-7B64A4CE1562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11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51906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B882649A-A30A-44B6-983B-6760EFFBA277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11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1907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DDD66E06-3612-42E7-AD4F-D113F9619E9B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11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1908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22060584-2C18-46D1-B5B4-2E1C3CE3A89B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11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251909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51910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8975" y="4748213"/>
            <a:ext cx="5500688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375702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7B5E3B3-4955-46ED-B353-D54994E04247}" type="slidenum">
              <a:rPr lang="en-US" altLang="nl-BE"/>
              <a:pPr/>
              <a:t>12</a:t>
            </a:fld>
            <a:endParaRPr lang="en-US" altLang="nl-BE"/>
          </a:p>
        </p:txBody>
      </p:sp>
      <p:sp>
        <p:nvSpPr>
          <p:cNvPr id="252929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CFD015AF-F310-4160-AA8D-E34865D3CFCD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12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52930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63A3DBEC-3B74-4D74-BA4E-AA1F74940996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12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2931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F1E15013-A810-42DF-B3B9-C6D7DE48AD2E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12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2932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B9066ED5-2BCF-4B38-8309-921EA69A3A94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12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252933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52934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8975" y="4748213"/>
            <a:ext cx="5500688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521890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59108E4-B527-4DEC-AB40-5E88DED7CE87}" type="slidenum">
              <a:rPr lang="en-US" altLang="nl-BE"/>
              <a:pPr/>
              <a:t>13</a:t>
            </a:fld>
            <a:endParaRPr lang="en-US" altLang="nl-BE"/>
          </a:p>
        </p:txBody>
      </p:sp>
      <p:sp>
        <p:nvSpPr>
          <p:cNvPr id="253953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C54F2F02-85C8-4C75-AC3D-681ADAA105D5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13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53954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20A9669B-B2E0-4F3E-82DE-3432F35A2016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13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3955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D5C18438-3BFF-4BFE-8B0B-D3EE5599725D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13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3956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2134DDDB-919D-42F4-884C-169A269A8BC4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13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253957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53958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8975" y="4748213"/>
            <a:ext cx="5500688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9189055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9C9092-E6CC-425B-B251-B3D964FED4FD}" type="slidenum">
              <a:rPr lang="en-US" altLang="nl-BE"/>
              <a:pPr/>
              <a:t>14</a:t>
            </a:fld>
            <a:endParaRPr lang="en-US" altLang="nl-BE"/>
          </a:p>
        </p:txBody>
      </p:sp>
      <p:sp>
        <p:nvSpPr>
          <p:cNvPr id="254977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46C78DBF-B77A-4A11-857A-478E8224F137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14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54978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DFE08851-0098-47E8-8D61-0FE398DB078E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14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4979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80C1D624-F358-427E-916E-E21F5266F686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14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4980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9DD5E48B-42D3-41FD-B77E-73C3CE2E02E1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14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254981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54982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8975" y="4748213"/>
            <a:ext cx="5500688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929227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318A081-33CC-4CCD-97A6-DE8B5D53AD7E}" type="slidenum">
              <a:rPr lang="en-US" altLang="nl-BE"/>
              <a:pPr/>
              <a:t>15</a:t>
            </a:fld>
            <a:endParaRPr lang="en-US" altLang="nl-BE"/>
          </a:p>
        </p:txBody>
      </p:sp>
      <p:sp>
        <p:nvSpPr>
          <p:cNvPr id="256001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7D538CD0-E28F-479B-8FBD-54A1B55D4BFA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15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56002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842EADE5-233A-44FA-BF69-ED1C387F975B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15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6003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207DC132-BEC6-4CF7-8473-CCDB62392D0F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15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6004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D0C3673D-DD0A-4E72-8495-466EDD08922A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15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256005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56006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8975" y="4748213"/>
            <a:ext cx="5500688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453909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60F7BD1-2188-45B7-9CD4-6FEED9462777}" type="slidenum">
              <a:rPr lang="en-US" altLang="nl-BE"/>
              <a:pPr/>
              <a:t>16</a:t>
            </a:fld>
            <a:endParaRPr lang="en-US" altLang="nl-BE"/>
          </a:p>
        </p:txBody>
      </p:sp>
      <p:sp>
        <p:nvSpPr>
          <p:cNvPr id="258049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75206BC0-40D6-46DC-8D44-E487A615FF91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16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58050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0BA8DB4A-4A76-40B8-8F7A-160FED59A2A3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16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8051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BDEB41F9-DC0F-447F-95E8-18BF3C2C84DF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16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8052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774C3627-D055-4232-85E5-62C953C5DD62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16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258053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58054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8975" y="4748213"/>
            <a:ext cx="5500688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3646888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529474C-4DB9-467A-9A5E-6FB7443E056F}" type="slidenum">
              <a:rPr lang="en-US" altLang="nl-BE"/>
              <a:pPr/>
              <a:t>17</a:t>
            </a:fld>
            <a:endParaRPr lang="en-US" altLang="nl-BE"/>
          </a:p>
        </p:txBody>
      </p:sp>
      <p:sp>
        <p:nvSpPr>
          <p:cNvPr id="259073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5F37B02F-4629-4B85-B7F4-6D5E69BDAAB0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17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59074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F1BA22F0-B95E-4AB8-8DD4-50F767692930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17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9075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C476D00B-AC26-4394-AA99-F5D1908D3D76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17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9076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9501FE59-02C8-4999-9C12-9AAEE65F8761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17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259077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59078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8975" y="4748213"/>
            <a:ext cx="5500688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032420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529474C-4DB9-467A-9A5E-6FB7443E056F}" type="slidenum">
              <a:rPr lang="en-US" altLang="nl-BE"/>
              <a:pPr/>
              <a:t>18</a:t>
            </a:fld>
            <a:endParaRPr lang="en-US" altLang="nl-BE"/>
          </a:p>
        </p:txBody>
      </p:sp>
      <p:sp>
        <p:nvSpPr>
          <p:cNvPr id="259073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5F37B02F-4629-4B85-B7F4-6D5E69BDAAB0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18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59074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F1BA22F0-B95E-4AB8-8DD4-50F767692930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18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9075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C476D00B-AC26-4394-AA99-F5D1908D3D76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18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9076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9501FE59-02C8-4999-9C12-9AAEE65F8761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18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259077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59078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8975" y="4748213"/>
            <a:ext cx="5500688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7118980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25E1DB4-82BB-417C-B0DF-5968597933A3}" type="slidenum">
              <a:rPr lang="en-US" altLang="nl-BE"/>
              <a:pPr/>
              <a:t>19</a:t>
            </a:fld>
            <a:endParaRPr lang="en-US" altLang="nl-BE"/>
          </a:p>
        </p:txBody>
      </p:sp>
      <p:sp>
        <p:nvSpPr>
          <p:cNvPr id="261121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205684CC-7EF0-440D-9724-ECE1C48D9BA8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19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61122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3BD84B5E-F171-4C57-9A7A-3EE598308EFB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19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1123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5E6DAD3B-2891-4E3D-8391-FBC8E683112B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19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1124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0BC01FA8-53AC-4A42-AD8F-47DF14E70181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19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261125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61126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8975" y="4748213"/>
            <a:ext cx="5500688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7761260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6A2A18-060B-4E12-AE84-05939E3F27BA}" type="slidenum">
              <a:rPr lang="en-US" altLang="nl-BE"/>
              <a:pPr/>
              <a:t>20</a:t>
            </a:fld>
            <a:endParaRPr lang="en-US" altLang="nl-BE"/>
          </a:p>
        </p:txBody>
      </p:sp>
      <p:sp>
        <p:nvSpPr>
          <p:cNvPr id="262145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CF1F4B81-1B86-4B12-8705-7CCD34AD01CE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20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62146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85C07AB8-8C9A-46A0-94C2-46D5A56675A8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20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2147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AB7D9AA1-4A8D-403E-8778-A60D4BEF68E2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20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2148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C1223067-EE43-41FD-9AAB-1DB544759424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20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262149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62150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8975" y="4748213"/>
            <a:ext cx="5500688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518424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BAA1336-9985-4F69-9CA6-DC983F463762}" type="slidenum">
              <a:rPr lang="en-US" altLang="nl-BE"/>
              <a:pPr/>
              <a:t>3</a:t>
            </a:fld>
            <a:endParaRPr lang="en-US" altLang="nl-BE"/>
          </a:p>
        </p:txBody>
      </p:sp>
      <p:sp>
        <p:nvSpPr>
          <p:cNvPr id="243713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D997F092-237D-40C9-9D24-082DDA3734F3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3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43714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7ECFA070-85B8-42B7-AB1F-F33F38E37D0D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3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3715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946E0AB4-5784-4769-813F-ED824A0A4BE4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3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3716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77EA28F3-366F-486F-AB23-0371143F7C65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3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243717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43718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8975" y="4748213"/>
            <a:ext cx="5500688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8782168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70480B3-AE8E-49C1-B6EE-66632699F544}" type="slidenum">
              <a:rPr lang="en-US" altLang="nl-BE"/>
              <a:pPr/>
              <a:t>21</a:t>
            </a:fld>
            <a:endParaRPr lang="en-US" altLang="nl-BE"/>
          </a:p>
        </p:txBody>
      </p:sp>
      <p:sp>
        <p:nvSpPr>
          <p:cNvPr id="263169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E37330F5-51D5-47A8-BA71-82A16366438F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21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63170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33A7BAA4-0EA7-41DD-A5F6-D8A890D14532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21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3171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D61536B0-3F77-4369-AEDE-0B271B94B4FC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21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3172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E65CED89-EC72-4C2D-B093-04F7A26F71E0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21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263173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63174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8975" y="4748213"/>
            <a:ext cx="5500688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6791288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CC928B0-CDB1-48D6-A216-75EFA3B3560B}" type="slidenum">
              <a:rPr lang="en-US" altLang="nl-BE"/>
              <a:pPr/>
              <a:t>22</a:t>
            </a:fld>
            <a:endParaRPr lang="en-US" altLang="nl-BE"/>
          </a:p>
        </p:txBody>
      </p:sp>
      <p:sp>
        <p:nvSpPr>
          <p:cNvPr id="266241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3C5859BB-3F26-4263-954D-984F647D28DF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22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66242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CB0D3FFB-6A28-458F-A151-AC9966509F38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22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6243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ADFCA057-1552-48DC-9FF1-AEF42C77ED20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22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6244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A50DB059-0136-41A9-8122-FD1B5B850398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22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266245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66246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8975" y="4748213"/>
            <a:ext cx="5500688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2134094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B4C4B9F-861C-46BF-9ABF-4F1840C8F2F4}" type="slidenum">
              <a:rPr lang="en-US" altLang="nl-BE"/>
              <a:pPr/>
              <a:t>23</a:t>
            </a:fld>
            <a:endParaRPr lang="en-US" altLang="nl-BE"/>
          </a:p>
        </p:txBody>
      </p:sp>
      <p:sp>
        <p:nvSpPr>
          <p:cNvPr id="267265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4E6180D7-3517-4F18-B43C-57072C5E979E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23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67266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786CCE32-6CCF-4BCE-9061-0C1FDCAFCDA7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23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7267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2706538D-5605-4FC1-A908-36251FB564AB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23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7268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ADE2BEB9-D307-40A2-A28A-E22C3EF96C92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23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267269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67270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8975" y="4748213"/>
            <a:ext cx="5500688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7514364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9843B4A-4064-477F-85A3-F16F0DA5D661}" type="slidenum">
              <a:rPr lang="en-US" altLang="nl-BE"/>
              <a:pPr/>
              <a:t>24</a:t>
            </a:fld>
            <a:endParaRPr lang="en-US" altLang="nl-BE"/>
          </a:p>
        </p:txBody>
      </p:sp>
      <p:sp>
        <p:nvSpPr>
          <p:cNvPr id="268289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F016C776-F42B-4984-803D-6B001F455662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24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68290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A19B2FE8-7F24-4822-BBD4-DB1C7E1F7BF3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24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8291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2380874A-9054-4118-943E-40B8A3910BC8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24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8292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C2DAFF46-2C46-4AAC-A776-8558C18C24F8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24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268293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68294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8975" y="4748213"/>
            <a:ext cx="5500688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5070857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AFF7858-ABD8-4210-A847-FC0087814E31}" type="slidenum">
              <a:rPr lang="en-US" altLang="nl-BE"/>
              <a:pPr/>
              <a:t>25</a:t>
            </a:fld>
            <a:endParaRPr lang="en-US" altLang="nl-BE"/>
          </a:p>
        </p:txBody>
      </p:sp>
      <p:sp>
        <p:nvSpPr>
          <p:cNvPr id="269313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E28A2BF0-EB36-449C-BA12-4B673950312C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25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69314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194D53FD-CD89-41EF-AB34-6907E7BD67A2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25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9315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54CCDAA8-C61E-46C0-A668-AA6CEDC8C4C6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25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9316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6DF6E39D-DADB-4605-9180-09BA25F2A287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25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269317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69318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8975" y="4748213"/>
            <a:ext cx="5500688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7443806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1C1CC48-2680-4102-AEB3-54EF99624509}" type="slidenum">
              <a:rPr lang="en-US" altLang="nl-BE"/>
              <a:pPr/>
              <a:t>26</a:t>
            </a:fld>
            <a:endParaRPr lang="en-US" altLang="nl-BE"/>
          </a:p>
        </p:txBody>
      </p:sp>
      <p:sp>
        <p:nvSpPr>
          <p:cNvPr id="270337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55C0BBF9-17D9-46ED-88C9-45C25E8883F1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26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70338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FD06F0D0-2A23-4D1E-BD14-29737216B123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26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0339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6C363BBC-9369-4454-8A74-53B367150BEC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26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0340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DE35F4D0-15BB-4BE1-86C4-AD569C3F5FDA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26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270341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70342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8975" y="4748213"/>
            <a:ext cx="5500688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4913502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7E0F334-1804-4583-BE2E-7FDFB1D77502}" type="slidenum">
              <a:rPr lang="en-US" altLang="nl-BE"/>
              <a:pPr/>
              <a:t>27</a:t>
            </a:fld>
            <a:endParaRPr lang="en-US" altLang="nl-BE"/>
          </a:p>
        </p:txBody>
      </p:sp>
      <p:sp>
        <p:nvSpPr>
          <p:cNvPr id="271361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D9BB2D9F-A4EA-475D-B877-7D5E2B08182C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27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71362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6EC9573F-B850-4A9B-8C14-761087AC56DC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27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1363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BA51FCDD-483B-4161-8D59-FE105E759075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27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1364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5543F766-BEE2-4DD5-8C0A-A58EF96B869C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27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271365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71366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8975" y="4748213"/>
            <a:ext cx="5500688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9588596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918E7C2-B9FA-49AD-AEEC-0375C5D00F6F}" type="slidenum">
              <a:rPr lang="en-US" altLang="nl-BE"/>
              <a:pPr/>
              <a:t>28</a:t>
            </a:fld>
            <a:endParaRPr lang="en-US" altLang="nl-BE"/>
          </a:p>
        </p:txBody>
      </p:sp>
      <p:sp>
        <p:nvSpPr>
          <p:cNvPr id="272385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23D29B63-1105-4E5A-8BB3-2871875493D1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28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72386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810829FC-6F82-4F91-8F7C-B0DCC47E696F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28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2387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102485A0-C9C5-4C53-BB42-7FA44CAFAE37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28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2388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8658F870-2069-4288-BD5B-FF454E050CEF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28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272389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72390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8975" y="4748213"/>
            <a:ext cx="5500688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9008939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FCA9429-5E38-457B-9655-8DB3085EA57B}" type="slidenum">
              <a:rPr lang="en-US" altLang="nl-BE"/>
              <a:pPr/>
              <a:t>29</a:t>
            </a:fld>
            <a:endParaRPr lang="en-US" altLang="nl-BE"/>
          </a:p>
        </p:txBody>
      </p:sp>
      <p:sp>
        <p:nvSpPr>
          <p:cNvPr id="273409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6DBB777A-821E-4A40-82F8-B679E1B2DCAF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29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73410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536A40F1-5A58-47BE-8B4B-FC15984BAF1D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29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E3A9D790-17C8-455B-85CB-53BA1F39E48A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29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3412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764769BF-FF0E-4575-9E3E-38999FBF4F0A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29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273413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73414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8975" y="4748213"/>
            <a:ext cx="5500688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673567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7A02542-9FB6-4270-AEF3-57C80A86E53A}" type="slidenum">
              <a:rPr lang="en-US" altLang="nl-BE"/>
              <a:pPr/>
              <a:t>4</a:t>
            </a:fld>
            <a:endParaRPr lang="en-US" altLang="nl-BE"/>
          </a:p>
        </p:txBody>
      </p:sp>
      <p:sp>
        <p:nvSpPr>
          <p:cNvPr id="244737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DA96E98E-238F-4203-B20B-9BF1DE9E656B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4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44738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4A6A799E-3C23-409F-A05F-84A30D099269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4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4739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F596D135-0DD6-4C5B-A373-8E79379C24C5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4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4740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33742770-AEC2-4D62-8ACA-0F063ACE09C6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4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244741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44742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8975" y="4748213"/>
            <a:ext cx="5500688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331945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55841A2-67EA-488A-A72C-0C613F7A1645}" type="slidenum">
              <a:rPr lang="en-US" altLang="nl-BE"/>
              <a:pPr/>
              <a:t>5</a:t>
            </a:fld>
            <a:endParaRPr lang="en-US" altLang="nl-BE"/>
          </a:p>
        </p:txBody>
      </p:sp>
      <p:sp>
        <p:nvSpPr>
          <p:cNvPr id="245761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C835FC69-AB91-4880-B539-CB7B6989E4C9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5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45762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3A584781-8136-46D9-9546-05BF0AA8FCAC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5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5763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3147C1F5-0A1B-4845-8B0C-1109C1C39FCF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5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5764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77260548-62A8-4B38-BFB0-107B0B11ED70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5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245765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45766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8975" y="4748213"/>
            <a:ext cx="5500688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893758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A27A32A-59B0-4734-905C-1FBDFA329D0E}" type="slidenum">
              <a:rPr lang="en-US" altLang="nl-BE"/>
              <a:pPr/>
              <a:t>6</a:t>
            </a:fld>
            <a:endParaRPr lang="en-US" altLang="nl-BE"/>
          </a:p>
        </p:txBody>
      </p:sp>
      <p:sp>
        <p:nvSpPr>
          <p:cNvPr id="246785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453DB84F-3999-43E5-8653-5C8FCD9EA572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6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46786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94A5938D-971C-4283-9DC8-93D5A748386C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6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6787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4EFCAA0F-C0EE-4B08-94EB-7757A36CEE4A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6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6788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E1BD73AD-A0A8-4466-90C8-6B0C9437F875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6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246789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46790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8975" y="4748213"/>
            <a:ext cx="5500688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012183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5FB10D2-06EA-4B9B-8458-B8173C5D62F7}" type="slidenum">
              <a:rPr lang="en-US" altLang="nl-BE"/>
              <a:pPr/>
              <a:t>7</a:t>
            </a:fld>
            <a:endParaRPr lang="en-US" altLang="nl-BE"/>
          </a:p>
        </p:txBody>
      </p:sp>
      <p:sp>
        <p:nvSpPr>
          <p:cNvPr id="247809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65C921AE-E4B9-41D5-A588-4B0A6B926F16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7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47810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684A1F98-0ECA-46A3-A804-2C025BFA87C6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7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7811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F721D30E-26B4-4ADD-BF3D-640B69118214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7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7812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9CA18888-82F9-405C-AEF2-47F6C245AFCF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7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247813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47814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8975" y="4748213"/>
            <a:ext cx="5500688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684883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16ECF52-02E5-41AD-97FE-F315F750A940}" type="slidenum">
              <a:rPr lang="en-US" altLang="nl-BE"/>
              <a:pPr/>
              <a:t>8</a:t>
            </a:fld>
            <a:endParaRPr lang="en-US" altLang="nl-BE"/>
          </a:p>
        </p:txBody>
      </p:sp>
      <p:sp>
        <p:nvSpPr>
          <p:cNvPr id="248833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B4837858-CC7D-4EB4-BC8E-06631A7D49E2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8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48834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841E6069-20A5-4722-B3EE-92368F471EE0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8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8835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66F3C411-6797-41EB-AD71-20D37D1B95D6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8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8836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52386448-E4D9-438F-9632-5EDBBB95B7F7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8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248837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48838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8975" y="4748213"/>
            <a:ext cx="5500688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969646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F7A1209-6859-4865-85F3-6EF7E288A3B3}" type="slidenum">
              <a:rPr lang="en-US" altLang="nl-BE"/>
              <a:pPr/>
              <a:t>9</a:t>
            </a:fld>
            <a:endParaRPr lang="en-US" altLang="nl-BE"/>
          </a:p>
        </p:txBody>
      </p:sp>
      <p:sp>
        <p:nvSpPr>
          <p:cNvPr id="249857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6040AFB8-7D6A-4855-BEAA-7BABF51885DB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9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49858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77D225DC-7C18-4387-9209-D7DDDAF73053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9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9859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4D17915B-6317-4AF9-BE19-44E65D0BAB65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9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9860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6C83163C-0BC8-4DDE-B0B7-F4AB0A386B7F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9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249861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49862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8975" y="4748213"/>
            <a:ext cx="5500688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104429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51635D9-4D13-47B7-BEE1-90FC93316565}" type="slidenum">
              <a:rPr lang="en-US" altLang="nl-BE"/>
              <a:pPr/>
              <a:t>10</a:t>
            </a:fld>
            <a:endParaRPr lang="en-US" altLang="nl-BE"/>
          </a:p>
        </p:txBody>
      </p:sp>
      <p:sp>
        <p:nvSpPr>
          <p:cNvPr id="250881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7DAC6A2B-1427-45DF-9415-386620DE0427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10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50882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D241709A-A221-4F00-8DCD-F84458636544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10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0883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39DA8410-1984-48CB-B885-DCF2AE691F7F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10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0884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7A8936B0-7DD4-41AF-94C4-C55826487FD0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10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250885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50886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8975" y="4748213"/>
            <a:ext cx="5500688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770385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7C766C4-5108-47D0-90A0-B14BCC2CBB0E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902697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2A5A37EE-5BDB-49F7-BC59-3F73E9DE24F3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252593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0151" y="274639"/>
            <a:ext cx="2734733" cy="5830887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1" y="274639"/>
            <a:ext cx="8007351" cy="5830887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2A867F6-B487-4860-B237-4D9969ED6AF2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8012555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7D0764F-51EB-45B7-A7FD-4EB60E1895DD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935794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C077267-18B1-430D-B2DA-AF3D1FF54BCD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518020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DA11AF4-AAA1-4BBC-A80F-CD8881186D5C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665122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69984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2785" y="1600201"/>
            <a:ext cx="5372100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114632F-DA9C-4960-9B43-161E7CF6DAB4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7292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404C17E-8FD9-4187-A246-97E2710C21A9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231867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85B2102-1D15-438D-82A9-B705330F0F0D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611194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EF10FA8D-378D-4829-B20D-6154F2E09C36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3931964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DE8DEA5-CCB3-4403-9860-AF0BA66E6075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12127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AC960411-46B6-43AD-AE1D-0FDFB0D1E0CE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2838293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057C557-FDFF-4115-B539-1C522E8F0018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864290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CB21C115-C9A8-406B-9A2E-2B3D8063A552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2644308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0151" y="274639"/>
            <a:ext cx="2734733" cy="5830887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1" y="274639"/>
            <a:ext cx="8007351" cy="5830887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13C0769-5A51-4964-B72F-242404297E36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0596991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3BC429B-5BC1-4B54-B807-F7647555B2DE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7945487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7714ECA-4D84-4F19-8A4C-A86D24CA3925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9578913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DDAB63A8-D0C5-466F-9A53-6BF65D2D3A7F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5094967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69984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2785" y="1600201"/>
            <a:ext cx="5372100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7DF8AF3-2798-48CB-97D6-7F98ADDE1890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9631654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07565AE-2E7D-4B22-BE4E-056563AA67E4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3243440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670072D-3618-473D-825D-1E7077B8022F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0411739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BDC7F45-4E24-425C-96E1-AE724D287917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973529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F258032-6D56-4AE0-A923-D7CAF7080A2C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1102958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311A8A8-44DB-49CF-8FBF-8D7B52E92990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8605744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2BBD9364-49F5-492D-BB8B-F058B2B9D042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903097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A957A9AB-03DB-489C-9625-4A34924241E4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3105413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0151" y="274639"/>
            <a:ext cx="2734733" cy="5830887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1" y="274639"/>
            <a:ext cx="8007351" cy="5830887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3A7EA07-2676-4A1E-B4EB-0FDEE5A20C30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1721896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F28C0F5-959E-4135-B6C8-5C7F88D7D8D7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5501131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A65DF91D-E679-483E-A77A-8C8878130304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5960081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B491DF7-6C5D-4BF7-9587-AB372E2BCF07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8883095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69984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2785" y="1600201"/>
            <a:ext cx="5372100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CE5ECFB4-EB10-4C1F-9564-24467628C8F0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9960914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A0FD33C9-17CC-40E5-8DDC-FA416154E89D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2141852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DC141A2-AE51-4E99-A24D-CAF52458FCE0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578396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69984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2785" y="1600201"/>
            <a:ext cx="5372100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A859C7A-E507-4D9C-AE40-0CFFF9648AD0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0853622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912EAEB-AD61-4C10-B160-7C92D4F926F5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9854747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FAB8DB2-B600-4630-81EE-E0E6BEA95C91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161129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E6E2B809-989A-4BB6-A854-310978AEC67C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434276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5819A9B3-4EF7-46D7-9311-5629071F843B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3290989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0151" y="274639"/>
            <a:ext cx="2734733" cy="5830887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1" y="274639"/>
            <a:ext cx="8007351" cy="5830887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D8757A6B-5BBE-400B-B25E-30EB1C20B16B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961488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27D8A050-4998-436B-ABDD-6FAAD7C0328C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65101612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5E25FCE-4FBF-45FC-BE28-47ADFDD4956E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12174044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CE92D0A-BCFD-40CA-A54B-9D1B6792C654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49363855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69984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2785" y="1600201"/>
            <a:ext cx="5372100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44D0F66-2BC1-4F79-9046-86A0C6D003B6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1925652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6BAFBCA-310A-4BD4-886B-E41625E60F15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522299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EFE27155-CED3-4F3A-8073-FF75D799309C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65964025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02C85EE-BC4B-4FB1-8868-58E6FC08942F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3424602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22A68E5B-C2A6-4172-B3EB-8D491E222B7F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37465936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7FE9B68-54AD-4DCA-B5D5-5F4B88AB7178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63323012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C2BB9C2-49EC-495E-8630-EC56E1284536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33329259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2AB9844-FA48-4D7E-AA96-0C5760119F11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5603508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0151" y="274639"/>
            <a:ext cx="2734733" cy="5830887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1" y="274639"/>
            <a:ext cx="8007351" cy="5830887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DE833D28-F3FB-488D-A2FE-4DF621817F29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6435510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569090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0572147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2670140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69984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2785" y="1600201"/>
            <a:ext cx="5372100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55881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E35828E9-42A9-41EF-B1CC-C3E13FFC8B68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90058381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3505234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90365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270154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3823228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0113557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326408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0151" y="274639"/>
            <a:ext cx="2734733" cy="5830887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1" y="274639"/>
            <a:ext cx="8007351" cy="5830887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385521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 dirty="0"/>
              <a:t>UML| </a:t>
            </a:r>
            <a:fld id="{6279F2CA-7313-449A-AC08-C66D04DD6ED3}" type="slidenum">
              <a:rPr lang="nl-NL" altLang="nl-BE"/>
              <a:pPr/>
              <a:t>‹#›</a:t>
            </a:fld>
            <a:endParaRPr lang="nl-NL" altLang="nl-BE" dirty="0"/>
          </a:p>
        </p:txBody>
      </p:sp>
    </p:spTree>
    <p:extLst>
      <p:ext uri="{BB962C8B-B14F-4D97-AF65-F5344CB8AC3E}">
        <p14:creationId xmlns:p14="http://schemas.microsoft.com/office/powerpoint/2010/main" val="380590824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 dirty="0"/>
              <a:t>UML| </a:t>
            </a:r>
            <a:fld id="{3A8CADAF-D7AA-47B1-95BC-AEA7612ADCC8}" type="slidenum">
              <a:rPr lang="nl-NL" altLang="nl-BE"/>
              <a:pPr/>
              <a:t>‹#›</a:t>
            </a:fld>
            <a:endParaRPr lang="nl-NL" altLang="nl-BE" dirty="0"/>
          </a:p>
        </p:txBody>
      </p:sp>
    </p:spTree>
    <p:extLst>
      <p:ext uri="{BB962C8B-B14F-4D97-AF65-F5344CB8AC3E}">
        <p14:creationId xmlns:p14="http://schemas.microsoft.com/office/powerpoint/2010/main" val="224050239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 dirty="0"/>
              <a:t>UML| </a:t>
            </a:r>
            <a:fld id="{2D9DF120-7944-45FB-B19A-02AE5EDFFDEA}" type="slidenum">
              <a:rPr lang="nl-NL" altLang="nl-BE"/>
              <a:pPr/>
              <a:t>‹#›</a:t>
            </a:fld>
            <a:endParaRPr lang="nl-NL" altLang="nl-BE" dirty="0"/>
          </a:p>
        </p:txBody>
      </p:sp>
    </p:spTree>
    <p:extLst>
      <p:ext uri="{BB962C8B-B14F-4D97-AF65-F5344CB8AC3E}">
        <p14:creationId xmlns:p14="http://schemas.microsoft.com/office/powerpoint/2010/main" val="668009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916E6FD-C35F-4746-B703-887FB87E88C5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28995816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69984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2785" y="1600201"/>
            <a:ext cx="5372100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 dirty="0"/>
              <a:t>UML| </a:t>
            </a:r>
            <a:fld id="{9571BC86-2D3D-45B3-8AAB-C556F2BE55A8}" type="slidenum">
              <a:rPr lang="nl-NL" altLang="nl-BE"/>
              <a:pPr/>
              <a:t>‹#›</a:t>
            </a:fld>
            <a:endParaRPr lang="nl-NL" altLang="nl-BE" dirty="0"/>
          </a:p>
        </p:txBody>
      </p:sp>
    </p:spTree>
    <p:extLst>
      <p:ext uri="{BB962C8B-B14F-4D97-AF65-F5344CB8AC3E}">
        <p14:creationId xmlns:p14="http://schemas.microsoft.com/office/powerpoint/2010/main" val="102686679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 dirty="0"/>
              <a:t>UML| </a:t>
            </a:r>
            <a:fld id="{360E08C9-AC11-4FDE-9866-018DE7EC1E3D}" type="slidenum">
              <a:rPr lang="nl-NL" altLang="nl-BE"/>
              <a:pPr/>
              <a:t>‹#›</a:t>
            </a:fld>
            <a:endParaRPr lang="nl-NL" altLang="nl-BE" dirty="0"/>
          </a:p>
        </p:txBody>
      </p:sp>
    </p:spTree>
    <p:extLst>
      <p:ext uri="{BB962C8B-B14F-4D97-AF65-F5344CB8AC3E}">
        <p14:creationId xmlns:p14="http://schemas.microsoft.com/office/powerpoint/2010/main" val="77852674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 dirty="0"/>
              <a:t>UML| </a:t>
            </a:r>
            <a:fld id="{A4693FE4-4371-4BB3-BCB4-71439C5F7A92}" type="slidenum">
              <a:rPr lang="nl-NL" altLang="nl-BE"/>
              <a:pPr/>
              <a:t>‹#›</a:t>
            </a:fld>
            <a:endParaRPr lang="nl-NL" altLang="nl-BE" dirty="0"/>
          </a:p>
        </p:txBody>
      </p:sp>
    </p:spTree>
    <p:extLst>
      <p:ext uri="{BB962C8B-B14F-4D97-AF65-F5344CB8AC3E}">
        <p14:creationId xmlns:p14="http://schemas.microsoft.com/office/powerpoint/2010/main" val="78767326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 dirty="0"/>
              <a:t>UML| </a:t>
            </a:r>
            <a:fld id="{71687994-A12C-43F9-8BA2-D4C28D817881}" type="slidenum">
              <a:rPr lang="nl-NL" altLang="nl-BE"/>
              <a:pPr/>
              <a:t>‹#›</a:t>
            </a:fld>
            <a:endParaRPr lang="nl-NL" altLang="nl-BE" dirty="0"/>
          </a:p>
        </p:txBody>
      </p:sp>
    </p:spTree>
    <p:extLst>
      <p:ext uri="{BB962C8B-B14F-4D97-AF65-F5344CB8AC3E}">
        <p14:creationId xmlns:p14="http://schemas.microsoft.com/office/powerpoint/2010/main" val="414806658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 dirty="0"/>
              <a:t>UML| </a:t>
            </a:r>
            <a:fld id="{9C5E8B02-0701-40B0-945C-A39725CD17D6}" type="slidenum">
              <a:rPr lang="nl-NL" altLang="nl-BE"/>
              <a:pPr/>
              <a:t>‹#›</a:t>
            </a:fld>
            <a:endParaRPr lang="nl-NL" altLang="nl-BE" dirty="0"/>
          </a:p>
        </p:txBody>
      </p:sp>
    </p:spTree>
    <p:extLst>
      <p:ext uri="{BB962C8B-B14F-4D97-AF65-F5344CB8AC3E}">
        <p14:creationId xmlns:p14="http://schemas.microsoft.com/office/powerpoint/2010/main" val="107628401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 dirty="0"/>
              <a:t>UML| </a:t>
            </a:r>
            <a:fld id="{9987BA5A-3B4F-440F-B88F-4D77CE7ACECD}" type="slidenum">
              <a:rPr lang="nl-NL" altLang="nl-BE"/>
              <a:pPr/>
              <a:t>‹#›</a:t>
            </a:fld>
            <a:endParaRPr lang="nl-NL" altLang="nl-BE" dirty="0"/>
          </a:p>
        </p:txBody>
      </p:sp>
    </p:spTree>
    <p:extLst>
      <p:ext uri="{BB962C8B-B14F-4D97-AF65-F5344CB8AC3E}">
        <p14:creationId xmlns:p14="http://schemas.microsoft.com/office/powerpoint/2010/main" val="427037722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 dirty="0"/>
              <a:t>UML| </a:t>
            </a:r>
            <a:fld id="{42AAD542-057A-45B7-9AF7-6D4B288F527A}" type="slidenum">
              <a:rPr lang="nl-NL" altLang="nl-BE"/>
              <a:pPr/>
              <a:t>‹#›</a:t>
            </a:fld>
            <a:endParaRPr lang="nl-NL" altLang="nl-BE" dirty="0"/>
          </a:p>
        </p:txBody>
      </p:sp>
    </p:spTree>
    <p:extLst>
      <p:ext uri="{BB962C8B-B14F-4D97-AF65-F5344CB8AC3E}">
        <p14:creationId xmlns:p14="http://schemas.microsoft.com/office/powerpoint/2010/main" val="176446746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0151" y="274639"/>
            <a:ext cx="2734733" cy="5830887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1" y="274639"/>
            <a:ext cx="8007351" cy="5830887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 dirty="0"/>
              <a:t>UML| </a:t>
            </a:r>
            <a:fld id="{2F2089E4-4E0E-43E9-B359-0227FB39DF9C}" type="slidenum">
              <a:rPr lang="nl-NL" altLang="nl-BE"/>
              <a:pPr/>
              <a:t>‹#›</a:t>
            </a:fld>
            <a:endParaRPr lang="nl-NL" altLang="nl-BE" dirty="0"/>
          </a:p>
        </p:txBody>
      </p:sp>
    </p:spTree>
    <p:extLst>
      <p:ext uri="{BB962C8B-B14F-4D97-AF65-F5344CB8AC3E}">
        <p14:creationId xmlns:p14="http://schemas.microsoft.com/office/powerpoint/2010/main" val="416487876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7DFBAEB1-7534-314E-A9EF-59F46B2F5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25" b="11825"/>
          <a:stretch/>
        </p:blipFill>
        <p:spPr>
          <a:xfrm>
            <a:off x="-2" y="3"/>
            <a:ext cx="12192003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8005" y="1116281"/>
            <a:ext cx="7429995" cy="1707677"/>
          </a:xfrm>
        </p:spPr>
        <p:txBody>
          <a:bodyPr anchor="b" anchorCtr="0"/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8005" y="3029798"/>
            <a:ext cx="7429995" cy="916523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84E20D0F-AC40-FD43-8BCE-462FDF3AB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752" y="3141683"/>
            <a:ext cx="4148447" cy="3716317"/>
          </a:xfrm>
          <a:prstGeom prst="rect">
            <a:avLst/>
          </a:prstGeom>
        </p:spPr>
      </p:pic>
      <p:pic>
        <p:nvPicPr>
          <p:cNvPr id="13" name="Afbeelding 12" descr="Afbeelding met tekening&#10;&#10;Automatisch gegenereerde beschrijving">
            <a:extLst>
              <a:ext uri="{FF2B5EF4-FFF2-40B4-BE49-F238E27FC236}">
                <a16:creationId xmlns:a16="http://schemas.microsoft.com/office/drawing/2014/main" id="{D8123E29-3FEF-F448-9714-34CF79BE8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6333" y="5986560"/>
            <a:ext cx="795452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15575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928F1-0076-4340-BE68-1AED3FC6F9FC}" type="datetime1">
              <a:rPr lang="nl-BE" smtClean="0"/>
              <a:t>22/02/2021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 dirty="0"/>
              <a:t>Powerpointsjabloon 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FE10E-A10B-4E3D-8CC9-C9D12D987CF9}" type="slidenum">
              <a:rPr lang="nl-BE" altLang="nl-BE" smtClean="0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728139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402A5C1-75B4-46C7-8C7C-4C520D52F536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94336342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BC2470E5-3757-7D42-9FC4-F6ECDE9AE5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25" b="11825"/>
          <a:stretch/>
        </p:blipFill>
        <p:spPr>
          <a:xfrm>
            <a:off x="-2" y="3"/>
            <a:ext cx="12192003" cy="6857999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1D7CB96-9E3F-084B-9130-4BB4FEB95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3141684"/>
            <a:ext cx="4148447" cy="3716317"/>
          </a:xfrm>
          <a:prstGeom prst="rect">
            <a:avLst/>
          </a:prstGeom>
        </p:spPr>
      </p:pic>
      <p:pic>
        <p:nvPicPr>
          <p:cNvPr id="12" name="Afbeelding 11" descr="Afbeelding met tekening&#10;&#10;Automatisch gegenereerde beschrijving">
            <a:extLst>
              <a:ext uri="{FF2B5EF4-FFF2-40B4-BE49-F238E27FC236}">
                <a16:creationId xmlns:a16="http://schemas.microsoft.com/office/drawing/2014/main" id="{0E25DA74-6D2C-8E40-96B9-E43883B2D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6333" y="5986560"/>
            <a:ext cx="795452" cy="365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2" y="870858"/>
            <a:ext cx="7436435" cy="1953955"/>
          </a:xfrm>
        </p:spPr>
        <p:txBody>
          <a:bodyPr anchor="b"/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22170" y="3032902"/>
            <a:ext cx="7436435" cy="98180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58607" y="6356352"/>
            <a:ext cx="108560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011AC3D-35AF-4E20-B22C-0BED418928E8}" type="slidenum">
              <a:rPr lang="nl-BE" altLang="nl-BE" smtClean="0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56679336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53332"/>
            <a:ext cx="5181600" cy="435133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53332"/>
            <a:ext cx="5181600" cy="435133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C72B-8EDA-AA4C-8AC1-32906747DF83}" type="datetime1">
              <a:rPr lang="nl-BE" smtClean="0"/>
              <a:t>22/02/2021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0D218-8C31-48AC-AA37-3F83A502A3DE}" type="slidenum">
              <a:rPr lang="nl-BE" altLang="nl-BE" smtClean="0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9230959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3858"/>
            <a:ext cx="10515600" cy="60073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256067"/>
            <a:ext cx="5157787" cy="82391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394598"/>
            <a:ext cx="5157787" cy="34787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256067"/>
            <a:ext cx="5183188" cy="82391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394598"/>
            <a:ext cx="5183188" cy="34787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C0E4C-D4EE-5342-8043-CB553A79C6F9}" type="datetime1">
              <a:rPr lang="nl-BE" smtClean="0"/>
              <a:t>22/02/2021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450C-6D80-47C7-8B1C-06FA20405DDA}" type="slidenum">
              <a:rPr lang="nl-BE" altLang="nl-BE" smtClean="0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40887577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9D586-114A-B749-8320-F972FC7433EF}" type="datetime1">
              <a:rPr lang="nl-BE" smtClean="0"/>
              <a:t>22/02/2021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ED439-5190-418E-BBD3-65242296D135}" type="slidenum">
              <a:rPr lang="nl-BE" altLang="nl-BE" smtClean="0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1786791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3B369-DF3D-5943-8EF7-559AB855FF21}" type="datetime1">
              <a:rPr lang="nl-BE" smtClean="0"/>
              <a:t>22/02/2021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D3043-5B8B-4E5F-8426-7AE631F42B04}" type="slidenum">
              <a:rPr lang="nl-BE" altLang="nl-BE" smtClean="0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4377718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3857"/>
            <a:ext cx="3932237" cy="1026181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543858"/>
            <a:ext cx="6172200" cy="531719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639893"/>
            <a:ext cx="3932237" cy="4229097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AE3C-AC47-4A42-A90F-7574D2B5A3F0}" type="datetime1">
              <a:rPr lang="nl-BE" smtClean="0"/>
              <a:t>22/02/2021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B0B1-5146-495A-A5E4-C517EB14E111}" type="slidenum">
              <a:rPr lang="nl-BE" altLang="nl-BE" smtClean="0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03986137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3857"/>
            <a:ext cx="3932237" cy="936601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543858"/>
            <a:ext cx="6172200" cy="5317195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646713"/>
            <a:ext cx="3932237" cy="422227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BD4B-993E-3647-BCB5-747E410A6168}" type="datetime1">
              <a:rPr lang="nl-BE" smtClean="0"/>
              <a:t>22/02/2021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A0692-4F44-4F9B-8C32-8D5A8770EB1B}" type="slidenum">
              <a:rPr lang="nl-BE" altLang="nl-BE" smtClean="0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709236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D606005-8F8D-4376-881F-5E959C52DD5E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919934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82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8"/>
            <a:ext cx="10945284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1"/>
            <a:ext cx="10945284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609600" y="6356350"/>
            <a:ext cx="2825751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356350"/>
            <a:ext cx="2817284" cy="34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</a:defRPr>
            </a:lvl1pPr>
          </a:lstStyle>
          <a:p>
            <a:fld id="{AF2DC41B-5580-4A3A-B7D3-887BD7D3224B}" type="slidenum">
              <a:rPr lang="nl-BE" altLang="nl-BE"/>
              <a:pPr/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marL="742950" indent="-28575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marL="1143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marL="1600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marL="20574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3" y="0"/>
            <a:ext cx="1224068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8"/>
            <a:ext cx="10945284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1"/>
            <a:ext cx="10945284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9203267" y="6356350"/>
            <a:ext cx="2817284" cy="34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FFFFFF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fld id="{C0E5D318-DEE4-4B04-9C68-29C1ECE8CEBE}" type="slidenum">
              <a:rPr lang="nl-BE" altLang="nl-BE"/>
              <a:pPr/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marL="742950" indent="-28575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marL="1143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marL="1600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marL="20574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9" b="2888"/>
          <a:stretch>
            <a:fillRect/>
          </a:stretch>
        </p:blipFill>
        <p:spPr bwMode="auto">
          <a:xfrm>
            <a:off x="0" y="-11113"/>
            <a:ext cx="12192000" cy="689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3429" b="288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8"/>
            <a:ext cx="10945284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1"/>
            <a:ext cx="10945284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9347201" y="6475414"/>
            <a:ext cx="2817284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fld id="{5B11EB95-E7EB-4A35-B9A4-67320C3C4565}" type="slidenum">
              <a:rPr lang="nl-BE" altLang="nl-BE"/>
              <a:pPr/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marL="742950" indent="-28575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marL="1143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marL="1600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marL="20574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8"/>
            <a:ext cx="10945284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1"/>
            <a:ext cx="10945284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9347201" y="6475414"/>
            <a:ext cx="2817284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fld id="{ABF3CCBA-B351-492D-BA7F-6EA14F025745}" type="slidenum">
              <a:rPr lang="nl-BE" altLang="nl-BE"/>
              <a:pPr/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marL="742950" indent="-28575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marL="1143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marL="1600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marL="20574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8"/>
            <a:ext cx="10945284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1"/>
            <a:ext cx="10945284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9167284" y="6356350"/>
            <a:ext cx="2817283" cy="34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fld id="{657C7ACA-2F6F-42A7-8ADF-1BA96507F0D4}" type="slidenum">
              <a:rPr lang="nl-BE" altLang="nl-BE"/>
              <a:pPr/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marL="742950" indent="-28575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marL="1143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marL="1600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marL="20574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8"/>
            <a:ext cx="10945284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1"/>
            <a:ext cx="10945284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marL="742950" indent="-28575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marL="1143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marL="1600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marL="20574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8"/>
            <a:ext cx="10945284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1"/>
            <a:ext cx="10945284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356350"/>
            <a:ext cx="2817284" cy="34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r>
              <a:rPr lang="nl-NL" altLang="nl-BE" dirty="0"/>
              <a:t>UML| </a:t>
            </a:r>
            <a:fld id="{CDCDDA67-510B-4C46-9474-6750A94A41E6}" type="slidenum">
              <a:rPr lang="nl-NL" altLang="nl-BE"/>
              <a:pPr/>
              <a:t>‹#›</a:t>
            </a:fld>
            <a:endParaRPr lang="nl-NL" altLang="nl-B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marL="742950" indent="-28575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marL="1143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marL="1600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marL="20574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43858"/>
            <a:ext cx="10515600" cy="60073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53332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2" y="6356352"/>
            <a:ext cx="965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31908-F790-B44F-A0B7-3AF51BA4B204}" type="datetime1">
              <a:rPr lang="nl-BE" smtClean="0"/>
              <a:t>22/02/2021</a:t>
            </a:fld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04262" y="6356352"/>
            <a:ext cx="68639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nl-BE" dirty="0"/>
              <a:t>Powerpointsjabloon 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8197" y="6356352"/>
            <a:ext cx="1085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DC41B-5580-4A3A-B7D3-887BD7D3224B}" type="slidenum">
              <a:rPr lang="nl-BE" altLang="nl-BE" smtClean="0"/>
              <a:pPr/>
              <a:t>‹#›</a:t>
            </a:fld>
            <a:endParaRPr lang="nl-BE" altLang="nl-BE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4A79F64-0EFC-174C-89B9-98BEB632C7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5070842"/>
            <a:ext cx="1997413" cy="178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77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AD0F0A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4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4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4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4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4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9B44457E-357F-EF4E-BA8F-43239FA50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9769" y="2092354"/>
            <a:ext cx="4406801" cy="452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nl-BE" sz="1600">
              <a:solidFill>
                <a:srgbClr val="FFFFFF"/>
              </a:solidFill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D55B76BC-8759-F54E-BD68-0B7A700DD0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5137" y="1794026"/>
            <a:ext cx="5581433" cy="826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nl-BE" altLang="nl-BE" sz="3600" dirty="0">
              <a:solidFill>
                <a:schemeClr val="bg1"/>
              </a:solidFill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B8F0A5DF-13AA-8D49-88C4-58060EFE8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0164" y="3443413"/>
            <a:ext cx="3600450" cy="98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ts val="506"/>
              </a:spcBef>
              <a:buClrTx/>
            </a:pPr>
            <a:endParaRPr lang="nl-BE" altLang="nl-BE" sz="2800" dirty="0">
              <a:solidFill>
                <a:srgbClr val="FFFFFF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05F87A04-C425-BC46-BCD9-5EB3D9D1E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8670" y="4274320"/>
            <a:ext cx="2066330" cy="636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625" tIns="25313" rIns="50625" bIns="25313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394"/>
              </a:spcBef>
              <a:buClrTx/>
            </a:pPr>
            <a:r>
              <a:rPr lang="nl-BE" altLang="nl-BE" sz="14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Koen Van Eyken</a:t>
            </a:r>
          </a:p>
          <a:p>
            <a:pPr eaLnBrk="1" hangingPunct="1">
              <a:lnSpc>
                <a:spcPct val="90000"/>
              </a:lnSpc>
              <a:spcBef>
                <a:spcPts val="394"/>
              </a:spcBef>
              <a:buClrTx/>
            </a:pPr>
            <a:endParaRPr lang="nl-BE" altLang="nl-BE" sz="1400" dirty="0">
              <a:solidFill>
                <a:srgbClr val="CCCCFF"/>
              </a:solidFill>
              <a:cs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8C17DD0-F3F2-7B44-8FEB-35CD00F8BB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5248" y="1918118"/>
            <a:ext cx="6169753" cy="960569"/>
          </a:xfrm>
        </p:spPr>
        <p:txBody>
          <a:bodyPr/>
          <a:lstStyle/>
          <a:p>
            <a:r>
              <a:rPr lang="nl-BE" altLang="nl-BE" sz="4400" dirty="0"/>
              <a:t>Software</a:t>
            </a:r>
            <a:r>
              <a:rPr lang="nl-BE" altLang="nl-BE" sz="4800" dirty="0"/>
              <a:t> </a:t>
            </a:r>
            <a:r>
              <a:rPr lang="nl-BE" altLang="nl-BE" sz="4400" dirty="0"/>
              <a:t>analyse</a:t>
            </a:r>
            <a:br>
              <a:rPr lang="nl-BE" altLang="nl-BE" sz="4800" dirty="0"/>
            </a:br>
            <a:endParaRPr lang="en-BE" sz="4800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E5FC4D4-4B78-ED4C-B8EC-0B4864A0D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1370" y="3185641"/>
            <a:ext cx="4179372" cy="515544"/>
          </a:xfrm>
        </p:spPr>
        <p:txBody>
          <a:bodyPr/>
          <a:lstStyle/>
          <a:p>
            <a:r>
              <a:rPr lang="nl-BE" altLang="nl-BE" sz="3200" dirty="0">
                <a:solidFill>
                  <a:srgbClr val="FFFFFF"/>
                </a:solidFill>
              </a:rPr>
              <a:t>Theorie Hfst 3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3025959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Text Box 1"/>
          <p:cNvSpPr txBox="1">
            <a:spLocks noChangeArrowheads="1"/>
          </p:cNvSpPr>
          <p:nvPr/>
        </p:nvSpPr>
        <p:spPr bwMode="auto">
          <a:xfrm>
            <a:off x="1686719" y="90872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1119188" algn="l"/>
                <a:tab pos="1566863" algn="l"/>
                <a:tab pos="2016125" algn="l"/>
                <a:tab pos="2465388" algn="l"/>
                <a:tab pos="2914650" algn="l"/>
                <a:tab pos="3363913" algn="l"/>
                <a:tab pos="3813175" algn="l"/>
                <a:tab pos="4262438" algn="l"/>
                <a:tab pos="4711700" algn="l"/>
                <a:tab pos="5160963" algn="l"/>
                <a:tab pos="5610225" algn="l"/>
                <a:tab pos="6059488" algn="l"/>
                <a:tab pos="6508750" algn="l"/>
                <a:tab pos="6958013" algn="l"/>
                <a:tab pos="7407275" algn="l"/>
                <a:tab pos="7856538" algn="l"/>
                <a:tab pos="8305800" algn="l"/>
                <a:tab pos="8755063" algn="l"/>
                <a:tab pos="9204325" algn="l"/>
                <a:tab pos="9653588" algn="l"/>
                <a:tab pos="101028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1119188" algn="l"/>
                <a:tab pos="1566863" algn="l"/>
                <a:tab pos="2016125" algn="l"/>
                <a:tab pos="2465388" algn="l"/>
                <a:tab pos="2914650" algn="l"/>
                <a:tab pos="3363913" algn="l"/>
                <a:tab pos="3813175" algn="l"/>
                <a:tab pos="4262438" algn="l"/>
                <a:tab pos="4711700" algn="l"/>
                <a:tab pos="5160963" algn="l"/>
                <a:tab pos="5610225" algn="l"/>
                <a:tab pos="6059488" algn="l"/>
                <a:tab pos="6508750" algn="l"/>
                <a:tab pos="6958013" algn="l"/>
                <a:tab pos="7407275" algn="l"/>
                <a:tab pos="7856538" algn="l"/>
                <a:tab pos="8305800" algn="l"/>
                <a:tab pos="8755063" algn="l"/>
                <a:tab pos="9204325" algn="l"/>
                <a:tab pos="9653588" algn="l"/>
                <a:tab pos="101028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19188" indent="-204788">
              <a:tabLst>
                <a:tab pos="1119188" algn="l"/>
                <a:tab pos="1566863" algn="l"/>
                <a:tab pos="2016125" algn="l"/>
                <a:tab pos="2465388" algn="l"/>
                <a:tab pos="2914650" algn="l"/>
                <a:tab pos="3363913" algn="l"/>
                <a:tab pos="3813175" algn="l"/>
                <a:tab pos="4262438" algn="l"/>
                <a:tab pos="4711700" algn="l"/>
                <a:tab pos="5160963" algn="l"/>
                <a:tab pos="5610225" algn="l"/>
                <a:tab pos="6059488" algn="l"/>
                <a:tab pos="6508750" algn="l"/>
                <a:tab pos="6958013" algn="l"/>
                <a:tab pos="7407275" algn="l"/>
                <a:tab pos="7856538" algn="l"/>
                <a:tab pos="8305800" algn="l"/>
                <a:tab pos="8755063" algn="l"/>
                <a:tab pos="9204325" algn="l"/>
                <a:tab pos="9653588" algn="l"/>
                <a:tab pos="101028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1119188" algn="l"/>
                <a:tab pos="1566863" algn="l"/>
                <a:tab pos="2016125" algn="l"/>
                <a:tab pos="2465388" algn="l"/>
                <a:tab pos="2914650" algn="l"/>
                <a:tab pos="3363913" algn="l"/>
                <a:tab pos="3813175" algn="l"/>
                <a:tab pos="4262438" algn="l"/>
                <a:tab pos="4711700" algn="l"/>
                <a:tab pos="5160963" algn="l"/>
                <a:tab pos="5610225" algn="l"/>
                <a:tab pos="6059488" algn="l"/>
                <a:tab pos="6508750" algn="l"/>
                <a:tab pos="6958013" algn="l"/>
                <a:tab pos="7407275" algn="l"/>
                <a:tab pos="7856538" algn="l"/>
                <a:tab pos="8305800" algn="l"/>
                <a:tab pos="8755063" algn="l"/>
                <a:tab pos="9204325" algn="l"/>
                <a:tab pos="9653588" algn="l"/>
                <a:tab pos="101028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1119188" algn="l"/>
                <a:tab pos="1566863" algn="l"/>
                <a:tab pos="2016125" algn="l"/>
                <a:tab pos="2465388" algn="l"/>
                <a:tab pos="2914650" algn="l"/>
                <a:tab pos="3363913" algn="l"/>
                <a:tab pos="3813175" algn="l"/>
                <a:tab pos="4262438" algn="l"/>
                <a:tab pos="4711700" algn="l"/>
                <a:tab pos="5160963" algn="l"/>
                <a:tab pos="5610225" algn="l"/>
                <a:tab pos="6059488" algn="l"/>
                <a:tab pos="6508750" algn="l"/>
                <a:tab pos="6958013" algn="l"/>
                <a:tab pos="7407275" algn="l"/>
                <a:tab pos="7856538" algn="l"/>
                <a:tab pos="8305800" algn="l"/>
                <a:tab pos="8755063" algn="l"/>
                <a:tab pos="9204325" algn="l"/>
                <a:tab pos="9653588" algn="l"/>
                <a:tab pos="101028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19188" algn="l"/>
                <a:tab pos="1566863" algn="l"/>
                <a:tab pos="2016125" algn="l"/>
                <a:tab pos="2465388" algn="l"/>
                <a:tab pos="2914650" algn="l"/>
                <a:tab pos="3363913" algn="l"/>
                <a:tab pos="3813175" algn="l"/>
                <a:tab pos="4262438" algn="l"/>
                <a:tab pos="4711700" algn="l"/>
                <a:tab pos="5160963" algn="l"/>
                <a:tab pos="5610225" algn="l"/>
                <a:tab pos="6059488" algn="l"/>
                <a:tab pos="6508750" algn="l"/>
                <a:tab pos="6958013" algn="l"/>
                <a:tab pos="7407275" algn="l"/>
                <a:tab pos="7856538" algn="l"/>
                <a:tab pos="8305800" algn="l"/>
                <a:tab pos="8755063" algn="l"/>
                <a:tab pos="9204325" algn="l"/>
                <a:tab pos="9653588" algn="l"/>
                <a:tab pos="101028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19188" algn="l"/>
                <a:tab pos="1566863" algn="l"/>
                <a:tab pos="2016125" algn="l"/>
                <a:tab pos="2465388" algn="l"/>
                <a:tab pos="2914650" algn="l"/>
                <a:tab pos="3363913" algn="l"/>
                <a:tab pos="3813175" algn="l"/>
                <a:tab pos="4262438" algn="l"/>
                <a:tab pos="4711700" algn="l"/>
                <a:tab pos="5160963" algn="l"/>
                <a:tab pos="5610225" algn="l"/>
                <a:tab pos="6059488" algn="l"/>
                <a:tab pos="6508750" algn="l"/>
                <a:tab pos="6958013" algn="l"/>
                <a:tab pos="7407275" algn="l"/>
                <a:tab pos="7856538" algn="l"/>
                <a:tab pos="8305800" algn="l"/>
                <a:tab pos="8755063" algn="l"/>
                <a:tab pos="9204325" algn="l"/>
                <a:tab pos="9653588" algn="l"/>
                <a:tab pos="101028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19188" algn="l"/>
                <a:tab pos="1566863" algn="l"/>
                <a:tab pos="2016125" algn="l"/>
                <a:tab pos="2465388" algn="l"/>
                <a:tab pos="2914650" algn="l"/>
                <a:tab pos="3363913" algn="l"/>
                <a:tab pos="3813175" algn="l"/>
                <a:tab pos="4262438" algn="l"/>
                <a:tab pos="4711700" algn="l"/>
                <a:tab pos="5160963" algn="l"/>
                <a:tab pos="5610225" algn="l"/>
                <a:tab pos="6059488" algn="l"/>
                <a:tab pos="6508750" algn="l"/>
                <a:tab pos="6958013" algn="l"/>
                <a:tab pos="7407275" algn="l"/>
                <a:tab pos="7856538" algn="l"/>
                <a:tab pos="8305800" algn="l"/>
                <a:tab pos="8755063" algn="l"/>
                <a:tab pos="9204325" algn="l"/>
                <a:tab pos="9653588" algn="l"/>
                <a:tab pos="101028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19188" algn="l"/>
                <a:tab pos="1566863" algn="l"/>
                <a:tab pos="2016125" algn="l"/>
                <a:tab pos="2465388" algn="l"/>
                <a:tab pos="2914650" algn="l"/>
                <a:tab pos="3363913" algn="l"/>
                <a:tab pos="3813175" algn="l"/>
                <a:tab pos="4262438" algn="l"/>
                <a:tab pos="4711700" algn="l"/>
                <a:tab pos="5160963" algn="l"/>
                <a:tab pos="5610225" algn="l"/>
                <a:tab pos="6059488" algn="l"/>
                <a:tab pos="6508750" algn="l"/>
                <a:tab pos="6958013" algn="l"/>
                <a:tab pos="7407275" algn="l"/>
                <a:tab pos="7856538" algn="l"/>
                <a:tab pos="8305800" algn="l"/>
                <a:tab pos="8755063" algn="l"/>
                <a:tab pos="9204325" algn="l"/>
                <a:tab pos="9653588" algn="l"/>
                <a:tab pos="101028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lvl="2" algn="just" eaLnBrk="1" hangingPunct="1">
              <a:spcBef>
                <a:spcPts val="50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r>
              <a:rPr lang="en-GB" altLang="nl-BE" sz="2800" dirty="0" err="1">
                <a:solidFill>
                  <a:srgbClr val="00B050"/>
                </a:solidFill>
              </a:rPr>
              <a:t>Activiteitsdiagram</a:t>
            </a:r>
            <a:r>
              <a:rPr lang="en-GB" altLang="nl-BE" sz="2800" dirty="0">
                <a:solidFill>
                  <a:srgbClr val="000000"/>
                </a:solidFill>
              </a:rPr>
              <a:t>: </a:t>
            </a:r>
          </a:p>
          <a:p>
            <a:pPr lvl="3" algn="just" eaLnBrk="1" hangingPunct="1">
              <a:spcBef>
                <a:spcPts val="500"/>
              </a:spcBef>
              <a:buFont typeface="Times New Roman" panose="02020603050405020304" pitchFamily="18" charset="0"/>
              <a:buChar char="–"/>
            </a:pPr>
            <a:r>
              <a:rPr lang="en-GB" altLang="nl-BE" sz="2800" b="1" dirty="0" err="1">
                <a:solidFill>
                  <a:srgbClr val="000000"/>
                </a:solidFill>
              </a:rPr>
              <a:t>activiteiten</a:t>
            </a:r>
            <a:r>
              <a:rPr lang="en-GB" altLang="nl-BE" sz="2800" dirty="0">
                <a:solidFill>
                  <a:srgbClr val="000000"/>
                </a:solidFill>
              </a:rPr>
              <a:t> door </a:t>
            </a:r>
            <a:r>
              <a:rPr lang="en-GB" altLang="nl-BE" sz="2800" dirty="0" err="1">
                <a:solidFill>
                  <a:srgbClr val="000000"/>
                </a:solidFill>
              </a:rPr>
              <a:t>deel</a:t>
            </a:r>
            <a:r>
              <a:rPr lang="en-GB" altLang="nl-BE" sz="2800" dirty="0">
                <a:solidFill>
                  <a:srgbClr val="000000"/>
                </a:solidFill>
              </a:rPr>
              <a:t> van </a:t>
            </a:r>
            <a:r>
              <a:rPr lang="en-GB" altLang="nl-BE" sz="2800" dirty="0" err="1">
                <a:solidFill>
                  <a:srgbClr val="000000"/>
                </a:solidFill>
              </a:rPr>
              <a:t>systeem</a:t>
            </a:r>
            <a:r>
              <a:rPr lang="en-GB" altLang="nl-BE" sz="2800" dirty="0">
                <a:solidFill>
                  <a:srgbClr val="000000"/>
                </a:solidFill>
              </a:rPr>
              <a:t> </a:t>
            </a:r>
            <a:r>
              <a:rPr lang="en-GB" altLang="nl-BE" sz="2800" dirty="0" err="1">
                <a:solidFill>
                  <a:srgbClr val="000000"/>
                </a:solidFill>
              </a:rPr>
              <a:t>uitgevoerd</a:t>
            </a:r>
            <a:r>
              <a:rPr lang="en-GB" altLang="nl-BE" sz="2800" dirty="0">
                <a:solidFill>
                  <a:srgbClr val="000000"/>
                </a:solidFill>
              </a:rPr>
              <a:t> (</a:t>
            </a:r>
            <a:r>
              <a:rPr lang="en-GB" altLang="nl-BE" sz="2800" dirty="0" err="1">
                <a:solidFill>
                  <a:srgbClr val="000000"/>
                </a:solidFill>
              </a:rPr>
              <a:t>inclusief</a:t>
            </a:r>
            <a:r>
              <a:rPr lang="en-GB" altLang="nl-BE" sz="2800" dirty="0">
                <a:solidFill>
                  <a:srgbClr val="000000"/>
                </a:solidFill>
              </a:rPr>
              <a:t> </a:t>
            </a:r>
            <a:r>
              <a:rPr lang="en-GB" altLang="nl-BE" sz="2800" dirty="0" err="1">
                <a:solidFill>
                  <a:srgbClr val="000000"/>
                </a:solidFill>
              </a:rPr>
              <a:t>parallelisme</a:t>
            </a:r>
            <a:r>
              <a:rPr lang="en-GB" altLang="nl-BE" sz="2800" dirty="0">
                <a:solidFill>
                  <a:srgbClr val="000000"/>
                </a:solidFill>
              </a:rPr>
              <a:t>)</a:t>
            </a:r>
            <a:r>
              <a:rPr lang="ar-SA" altLang="nl-BE" sz="2800" dirty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US" altLang="nl-BE" sz="28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1120775" lvl="2" algn="just" eaLnBrk="1" hangingPunct="1">
              <a:spcBef>
                <a:spcPts val="500"/>
              </a:spcBef>
              <a:buClrTx/>
            </a:pPr>
            <a:endParaRPr lang="en-US" altLang="nl-BE" sz="28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788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238" y="2811464"/>
            <a:ext cx="7548562" cy="294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981200" y="968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</a:pPr>
            <a:r>
              <a:rPr lang="en-GB" altLang="nl-BE" sz="2800" dirty="0" err="1">
                <a:solidFill>
                  <a:srgbClr val="C0504D"/>
                </a:solidFill>
              </a:rPr>
              <a:t>Diagrammen</a:t>
            </a:r>
            <a:endParaRPr lang="en-GB" altLang="nl-BE" sz="2800" dirty="0">
              <a:solidFill>
                <a:srgbClr val="C0504D"/>
              </a:solidFill>
            </a:endParaRPr>
          </a:p>
          <a:p>
            <a:pPr eaLnBrk="1" hangingPunct="1">
              <a:buClrTx/>
              <a:buFontTx/>
              <a:buNone/>
            </a:pPr>
            <a:endParaRPr lang="en-GB" altLang="nl-BE" sz="2800" dirty="0">
              <a:solidFill>
                <a:srgbClr val="C0504D"/>
              </a:solidFill>
            </a:endParaRP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10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007835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ext Box 1"/>
          <p:cNvSpPr txBox="1">
            <a:spLocks noChangeArrowheads="1"/>
          </p:cNvSpPr>
          <p:nvPr/>
        </p:nvSpPr>
        <p:spPr bwMode="auto">
          <a:xfrm>
            <a:off x="2207568" y="1052737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956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  <a:tab pos="8978900" algn="l"/>
                <a:tab pos="9428163" algn="l"/>
                <a:tab pos="9877425" algn="l"/>
                <a:tab pos="10326688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956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  <a:tab pos="8978900" algn="l"/>
                <a:tab pos="9428163" algn="l"/>
                <a:tab pos="9877425" algn="l"/>
                <a:tab pos="10326688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956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  <a:tab pos="8978900" algn="l"/>
                <a:tab pos="9428163" algn="l"/>
                <a:tab pos="9877425" algn="l"/>
                <a:tab pos="10326688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956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  <a:tab pos="8978900" algn="l"/>
                <a:tab pos="9428163" algn="l"/>
                <a:tab pos="9877425" algn="l"/>
                <a:tab pos="10326688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956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  <a:tab pos="8978900" algn="l"/>
                <a:tab pos="9428163" algn="l"/>
                <a:tab pos="9877425" algn="l"/>
                <a:tab pos="10326688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956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  <a:tab pos="8978900" algn="l"/>
                <a:tab pos="9428163" algn="l"/>
                <a:tab pos="9877425" algn="l"/>
                <a:tab pos="10326688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956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  <a:tab pos="8978900" algn="l"/>
                <a:tab pos="9428163" algn="l"/>
                <a:tab pos="9877425" algn="l"/>
                <a:tab pos="10326688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956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  <a:tab pos="8978900" algn="l"/>
                <a:tab pos="9428163" algn="l"/>
                <a:tab pos="9877425" algn="l"/>
                <a:tab pos="10326688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956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  <a:tab pos="8978900" algn="l"/>
                <a:tab pos="9428163" algn="l"/>
                <a:tab pos="9877425" algn="l"/>
                <a:tab pos="10326688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just" eaLnBrk="1" hangingPunct="1">
              <a:spcBef>
                <a:spcPts val="500"/>
              </a:spcBef>
              <a:buClrTx/>
            </a:pPr>
            <a:r>
              <a:rPr lang="en-GB" altLang="nl-BE" sz="2000" dirty="0">
                <a:solidFill>
                  <a:srgbClr val="000000"/>
                </a:solidFill>
              </a:rPr>
              <a:t>	</a:t>
            </a:r>
            <a:r>
              <a:rPr lang="en-GB" altLang="nl-BE" sz="2000" dirty="0" err="1">
                <a:solidFill>
                  <a:srgbClr val="00B050"/>
                </a:solidFill>
              </a:rPr>
              <a:t>Componentdiagram</a:t>
            </a:r>
            <a:r>
              <a:rPr lang="en-GB" altLang="nl-BE" sz="2000" dirty="0">
                <a:solidFill>
                  <a:srgbClr val="000000"/>
                </a:solidFill>
              </a:rPr>
              <a:t>: </a:t>
            </a:r>
          </a:p>
          <a:p>
            <a:pPr eaLnBrk="1" hangingPunct="1">
              <a:spcBef>
                <a:spcPts val="500"/>
              </a:spcBef>
              <a:buClrTx/>
            </a:pPr>
            <a:r>
              <a:rPr lang="en-GB" altLang="nl-BE" sz="2000" dirty="0">
                <a:solidFill>
                  <a:srgbClr val="000000"/>
                </a:solidFill>
              </a:rPr>
              <a:t>		- </a:t>
            </a:r>
            <a:r>
              <a:rPr lang="en-GB" altLang="nl-BE" sz="2000" dirty="0" err="1">
                <a:solidFill>
                  <a:srgbClr val="000000"/>
                </a:solidFill>
              </a:rPr>
              <a:t>verdeling</a:t>
            </a:r>
            <a:r>
              <a:rPr lang="en-GB" altLang="nl-BE" sz="2000" dirty="0">
                <a:solidFill>
                  <a:srgbClr val="000000"/>
                </a:solidFill>
              </a:rPr>
              <a:t> van </a:t>
            </a:r>
            <a:r>
              <a:rPr lang="en-GB" altLang="nl-BE" sz="2000" dirty="0" err="1">
                <a:solidFill>
                  <a:srgbClr val="000000"/>
                </a:solidFill>
              </a:rPr>
              <a:t>systeem</a:t>
            </a:r>
            <a:r>
              <a:rPr lang="en-GB" altLang="nl-BE" sz="2000" dirty="0">
                <a:solidFill>
                  <a:srgbClr val="000000"/>
                </a:solidFill>
              </a:rPr>
              <a:t> in </a:t>
            </a:r>
            <a:r>
              <a:rPr lang="en-GB" altLang="nl-BE" sz="2000" b="1" dirty="0" err="1">
                <a:solidFill>
                  <a:srgbClr val="000000"/>
                </a:solidFill>
              </a:rPr>
              <a:t>componenten</a:t>
            </a:r>
            <a:r>
              <a:rPr lang="en-GB" altLang="nl-BE" sz="2000" dirty="0">
                <a:solidFill>
                  <a:srgbClr val="000000"/>
                </a:solidFill>
              </a:rPr>
              <a:t> </a:t>
            </a:r>
            <a:r>
              <a:rPr lang="en-GB" altLang="nl-BE" sz="2000" dirty="0" err="1">
                <a:solidFill>
                  <a:srgbClr val="000000"/>
                </a:solidFill>
              </a:rPr>
              <a:t>en</a:t>
            </a:r>
            <a:r>
              <a:rPr lang="en-GB" altLang="nl-BE" sz="2000" dirty="0">
                <a:solidFill>
                  <a:srgbClr val="000000"/>
                </a:solidFill>
              </a:rPr>
              <a:t> </a:t>
            </a:r>
            <a:r>
              <a:rPr lang="en-GB" altLang="nl-BE" sz="2000" b="1" dirty="0" err="1">
                <a:solidFill>
                  <a:srgbClr val="000000"/>
                </a:solidFill>
              </a:rPr>
              <a:t>relaties</a:t>
            </a:r>
            <a:r>
              <a:rPr lang="en-GB" altLang="nl-BE" sz="2000" dirty="0">
                <a:solidFill>
                  <a:srgbClr val="000000"/>
                </a:solidFill>
              </a:rPr>
              <a:t> </a:t>
            </a:r>
            <a:r>
              <a:rPr lang="en-GB" altLang="nl-BE" sz="2000" dirty="0" err="1">
                <a:solidFill>
                  <a:srgbClr val="000000"/>
                </a:solidFill>
              </a:rPr>
              <a:t>tussen</a:t>
            </a:r>
            <a:r>
              <a:rPr lang="en-GB" altLang="nl-BE" sz="2000" dirty="0">
                <a:solidFill>
                  <a:srgbClr val="000000"/>
                </a:solidFill>
              </a:rPr>
              <a:t> </a:t>
            </a:r>
            <a:r>
              <a:rPr lang="en-GB" altLang="nl-BE" sz="2000" dirty="0" err="1">
                <a:solidFill>
                  <a:srgbClr val="000000"/>
                </a:solidFill>
              </a:rPr>
              <a:t>componenten</a:t>
            </a:r>
            <a:endParaRPr lang="en-GB" altLang="nl-BE" sz="2000" dirty="0">
              <a:solidFill>
                <a:srgbClr val="000000"/>
              </a:solidFill>
            </a:endParaRPr>
          </a:p>
          <a:p>
            <a:pPr algn="just" eaLnBrk="1" hangingPunct="1">
              <a:spcBef>
                <a:spcPts val="500"/>
              </a:spcBef>
              <a:buClrTx/>
            </a:pPr>
            <a:endParaRPr lang="en-GB" altLang="nl-BE" sz="2000" dirty="0">
              <a:solidFill>
                <a:srgbClr val="000000"/>
              </a:solidFill>
            </a:endParaRPr>
          </a:p>
        </p:txBody>
      </p:sp>
      <p:pic>
        <p:nvPicPr>
          <p:cNvPr id="798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613" y="2663826"/>
            <a:ext cx="6356350" cy="380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981200" y="968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</a:pPr>
            <a:r>
              <a:rPr lang="en-GB" altLang="nl-BE" sz="2800" dirty="0" err="1">
                <a:solidFill>
                  <a:srgbClr val="C0504D"/>
                </a:solidFill>
              </a:rPr>
              <a:t>Diagrammen</a:t>
            </a:r>
            <a:endParaRPr lang="en-GB" altLang="nl-BE" sz="2800" dirty="0">
              <a:solidFill>
                <a:srgbClr val="C0504D"/>
              </a:solidFill>
            </a:endParaRPr>
          </a:p>
          <a:p>
            <a:pPr eaLnBrk="1" hangingPunct="1">
              <a:buClrTx/>
              <a:buFontTx/>
              <a:buNone/>
            </a:pPr>
            <a:endParaRPr lang="en-GB" altLang="nl-BE" sz="2800" dirty="0">
              <a:solidFill>
                <a:srgbClr val="C0504D"/>
              </a:solidFill>
            </a:endParaRP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11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9120551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ext Box 1"/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809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989" y="836712"/>
            <a:ext cx="7163789" cy="56625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981200" y="968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</a:pPr>
            <a:r>
              <a:rPr lang="en-GB" altLang="nl-BE" sz="2800" dirty="0" err="1">
                <a:solidFill>
                  <a:srgbClr val="C0504D"/>
                </a:solidFill>
              </a:rPr>
              <a:t>Diagrammen</a:t>
            </a:r>
            <a:endParaRPr lang="en-GB" altLang="nl-BE" sz="2800" dirty="0">
              <a:solidFill>
                <a:srgbClr val="C0504D"/>
              </a:solidFill>
            </a:endParaRPr>
          </a:p>
          <a:p>
            <a:pPr eaLnBrk="1" hangingPunct="1">
              <a:buClrTx/>
              <a:buFontTx/>
              <a:buNone/>
            </a:pPr>
            <a:endParaRPr lang="en-GB" altLang="nl-BE" sz="2800" dirty="0">
              <a:solidFill>
                <a:srgbClr val="C0504D"/>
              </a:solidFill>
            </a:endParaRP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12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0550928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ext Box 1"/>
          <p:cNvSpPr txBox="1">
            <a:spLocks noChangeArrowheads="1"/>
          </p:cNvSpPr>
          <p:nvPr/>
        </p:nvSpPr>
        <p:spPr bwMode="auto">
          <a:xfrm>
            <a:off x="2207568" y="980728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just" eaLnBrk="1" hangingPunct="1">
              <a:spcBef>
                <a:spcPts val="500"/>
              </a:spcBef>
              <a:buClrTx/>
            </a:pPr>
            <a:r>
              <a:rPr lang="en-GB" altLang="nl-BE" sz="2800" dirty="0" err="1">
                <a:solidFill>
                  <a:srgbClr val="00B050"/>
                </a:solidFill>
              </a:rPr>
              <a:t>Deploymentdiagram</a:t>
            </a:r>
            <a:r>
              <a:rPr lang="en-GB" altLang="nl-BE" sz="2800" dirty="0">
                <a:solidFill>
                  <a:srgbClr val="000000"/>
                </a:solidFill>
              </a:rPr>
              <a:t>: </a:t>
            </a:r>
          </a:p>
          <a:p>
            <a:pPr eaLnBrk="1" hangingPunct="1">
              <a:spcBef>
                <a:spcPts val="500"/>
              </a:spcBef>
              <a:buClrTx/>
            </a:pPr>
            <a:r>
              <a:rPr lang="en-GB" altLang="nl-BE" sz="2800" b="1" dirty="0">
                <a:solidFill>
                  <a:srgbClr val="000000"/>
                </a:solidFill>
              </a:rPr>
              <a:t>		</a:t>
            </a:r>
            <a:r>
              <a:rPr lang="en-GB" altLang="nl-BE" sz="2800" dirty="0">
                <a:solidFill>
                  <a:srgbClr val="000000"/>
                </a:solidFill>
              </a:rPr>
              <a:t>-</a:t>
            </a:r>
            <a:r>
              <a:rPr lang="en-GB" altLang="nl-BE" sz="2800" b="1" dirty="0">
                <a:solidFill>
                  <a:srgbClr val="000000"/>
                </a:solidFill>
              </a:rPr>
              <a:t> </a:t>
            </a:r>
            <a:r>
              <a:rPr lang="en-GB" altLang="nl-BE" sz="2800" b="1" dirty="0" err="1">
                <a:solidFill>
                  <a:srgbClr val="000000"/>
                </a:solidFill>
              </a:rPr>
              <a:t>softwarecomponenten</a:t>
            </a:r>
            <a:r>
              <a:rPr lang="en-GB" altLang="nl-BE" sz="2800" dirty="0">
                <a:solidFill>
                  <a:srgbClr val="000000"/>
                </a:solidFill>
              </a:rPr>
              <a:t> </a:t>
            </a:r>
            <a:r>
              <a:rPr lang="en-GB" altLang="nl-BE" sz="2800" dirty="0" err="1">
                <a:solidFill>
                  <a:srgbClr val="000000"/>
                </a:solidFill>
              </a:rPr>
              <a:t>worden</a:t>
            </a:r>
            <a:r>
              <a:rPr lang="en-GB" altLang="nl-BE" sz="2800" dirty="0">
                <a:solidFill>
                  <a:srgbClr val="000000"/>
                </a:solidFill>
              </a:rPr>
              <a:t> </a:t>
            </a:r>
            <a:r>
              <a:rPr lang="en-GB" altLang="nl-BE" sz="2800" dirty="0" err="1">
                <a:solidFill>
                  <a:srgbClr val="000000"/>
                </a:solidFill>
              </a:rPr>
              <a:t>gebruikt</a:t>
            </a:r>
            <a:r>
              <a:rPr lang="en-GB" altLang="nl-BE" sz="2800" dirty="0">
                <a:solidFill>
                  <a:srgbClr val="000000"/>
                </a:solidFill>
              </a:rPr>
              <a:t> in </a:t>
            </a:r>
            <a:r>
              <a:rPr lang="en-GB" altLang="nl-BE" sz="2800" dirty="0" err="1">
                <a:solidFill>
                  <a:srgbClr val="000000"/>
                </a:solidFill>
              </a:rPr>
              <a:t>bepaalde</a:t>
            </a:r>
            <a:r>
              <a:rPr lang="en-GB" altLang="nl-BE" sz="2800" dirty="0">
                <a:solidFill>
                  <a:srgbClr val="000000"/>
                </a:solidFill>
              </a:rPr>
              <a:t> </a:t>
            </a:r>
            <a:r>
              <a:rPr lang="en-GB" altLang="nl-BE" sz="2800" dirty="0" err="1">
                <a:solidFill>
                  <a:srgbClr val="000000"/>
                </a:solidFill>
              </a:rPr>
              <a:t>systeemconfiguratie</a:t>
            </a:r>
            <a:endParaRPr lang="en-GB" altLang="nl-BE" sz="2800" dirty="0">
              <a:solidFill>
                <a:srgbClr val="000000"/>
              </a:solidFill>
            </a:endParaRPr>
          </a:p>
        </p:txBody>
      </p:sp>
      <p:pic>
        <p:nvPicPr>
          <p:cNvPr id="819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68" y="2535798"/>
            <a:ext cx="5687293" cy="4024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919536" y="62711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</a:pPr>
            <a:r>
              <a:rPr lang="en-GB" altLang="nl-BE" sz="2800" dirty="0" err="1">
                <a:solidFill>
                  <a:srgbClr val="C0504D"/>
                </a:solidFill>
              </a:rPr>
              <a:t>Diagrammen</a:t>
            </a:r>
            <a:endParaRPr lang="en-GB" altLang="nl-BE" sz="2800" dirty="0">
              <a:solidFill>
                <a:srgbClr val="C0504D"/>
              </a:solidFill>
            </a:endParaRPr>
          </a:p>
          <a:p>
            <a:pPr eaLnBrk="1" hangingPunct="1">
              <a:buClrTx/>
              <a:buFontTx/>
              <a:buNone/>
            </a:pPr>
            <a:endParaRPr lang="en-GB" altLang="nl-BE" sz="2800" dirty="0">
              <a:solidFill>
                <a:srgbClr val="C0504D"/>
              </a:solidFill>
            </a:endParaRP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13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8401739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863FE2E-F375-0443-9261-9F6E0794E3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6902179"/>
              </p:ext>
            </p:extLst>
          </p:nvPr>
        </p:nvGraphicFramePr>
        <p:xfrm>
          <a:off x="335360" y="692696"/>
          <a:ext cx="11665295" cy="5768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2948" name="Text Box 4"/>
          <p:cNvSpPr txBox="1">
            <a:spLocks noChangeArrowheads="1"/>
          </p:cNvSpPr>
          <p:nvPr/>
        </p:nvSpPr>
        <p:spPr bwMode="auto">
          <a:xfrm>
            <a:off x="1981200" y="968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0" lvl="2" indent="0" eaLnBrk="1" hangingPunct="1">
              <a:buClrTx/>
            </a:pPr>
            <a:r>
              <a:rPr lang="en-GB" altLang="nl-BE" sz="2800" dirty="0" err="1">
                <a:solidFill>
                  <a:srgbClr val="C0504D"/>
                </a:solidFill>
              </a:rPr>
              <a:t>Diagrammen</a:t>
            </a:r>
            <a:r>
              <a:rPr lang="en-GB" altLang="nl-BE" sz="2800" dirty="0">
                <a:solidFill>
                  <a:srgbClr val="C0504D"/>
                </a:solidFill>
              </a:rPr>
              <a:t> - </a:t>
            </a:r>
            <a:r>
              <a:rPr lang="en-GB" altLang="nl-BE" sz="2800" dirty="0" err="1">
                <a:solidFill>
                  <a:srgbClr val="C0504D"/>
                </a:solidFill>
              </a:rPr>
              <a:t>Classificatie</a:t>
            </a:r>
            <a:r>
              <a:rPr lang="en-GB" altLang="nl-BE" sz="2800" dirty="0">
                <a:solidFill>
                  <a:srgbClr val="C0504D"/>
                </a:solidFill>
              </a:rPr>
              <a:t> </a:t>
            </a:r>
          </a:p>
          <a:p>
            <a:pPr eaLnBrk="1" hangingPunct="1">
              <a:buClrTx/>
              <a:buFontTx/>
              <a:buNone/>
            </a:pPr>
            <a:endParaRPr lang="en-GB" altLang="nl-BE" sz="2800" dirty="0">
              <a:solidFill>
                <a:srgbClr val="C0504D"/>
              </a:solidFill>
            </a:endParaRP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14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249617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2CFBAB3-7450-7248-89F5-F7AC2CEF4F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2273328"/>
              </p:ext>
            </p:extLst>
          </p:nvPr>
        </p:nvGraphicFramePr>
        <p:xfrm>
          <a:off x="407368" y="979430"/>
          <a:ext cx="11521280" cy="5376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81200" y="169747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0" lvl="2" indent="0" eaLnBrk="1" hangingPunct="1">
              <a:buClrTx/>
            </a:pPr>
            <a:r>
              <a:rPr lang="en-GB" altLang="nl-BE" sz="2800" dirty="0" err="1">
                <a:solidFill>
                  <a:srgbClr val="C0504D"/>
                </a:solidFill>
              </a:rPr>
              <a:t>Diagrammen</a:t>
            </a:r>
            <a:r>
              <a:rPr lang="en-GB" altLang="nl-BE" sz="2800" dirty="0">
                <a:solidFill>
                  <a:srgbClr val="C0504D"/>
                </a:solidFill>
              </a:rPr>
              <a:t> - </a:t>
            </a:r>
            <a:r>
              <a:rPr lang="en-GB" altLang="nl-BE" sz="2800" dirty="0" err="1">
                <a:solidFill>
                  <a:srgbClr val="C0504D"/>
                </a:solidFill>
              </a:rPr>
              <a:t>Classificatie</a:t>
            </a:r>
            <a:r>
              <a:rPr lang="en-GB" altLang="nl-BE" sz="2800" dirty="0">
                <a:solidFill>
                  <a:srgbClr val="C0504D"/>
                </a:solidFill>
              </a:rPr>
              <a:t> </a:t>
            </a:r>
          </a:p>
          <a:p>
            <a:pPr eaLnBrk="1" hangingPunct="1">
              <a:buClrTx/>
              <a:buFontTx/>
              <a:buNone/>
            </a:pPr>
            <a:endParaRPr lang="en-GB" altLang="nl-BE" sz="2800" dirty="0">
              <a:solidFill>
                <a:srgbClr val="C0504D"/>
              </a:solidFill>
            </a:endParaRP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15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8555922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ext Box 1"/>
          <p:cNvSpPr txBox="1">
            <a:spLocks noChangeArrowheads="1"/>
          </p:cNvSpPr>
          <p:nvPr/>
        </p:nvSpPr>
        <p:spPr bwMode="auto">
          <a:xfrm>
            <a:off x="1988664" y="836712"/>
            <a:ext cx="8229600" cy="477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603250" indent="-587375">
              <a:tabLst>
                <a:tab pos="603250" algn="l"/>
                <a:tab pos="1050925" algn="l"/>
                <a:tab pos="1500188" algn="l"/>
                <a:tab pos="1949450" algn="l"/>
                <a:tab pos="2398713" algn="l"/>
                <a:tab pos="2847975" algn="l"/>
                <a:tab pos="3297238" algn="l"/>
                <a:tab pos="3746500" algn="l"/>
                <a:tab pos="4195763" algn="l"/>
                <a:tab pos="4645025" algn="l"/>
                <a:tab pos="5094288" algn="l"/>
                <a:tab pos="5543550" algn="l"/>
                <a:tab pos="5992813" algn="l"/>
                <a:tab pos="6442075" algn="l"/>
                <a:tab pos="6891338" algn="l"/>
                <a:tab pos="7340600" algn="l"/>
                <a:tab pos="7789863" algn="l"/>
                <a:tab pos="8239125" algn="l"/>
                <a:tab pos="8688388" algn="l"/>
                <a:tab pos="9137650" algn="l"/>
                <a:tab pos="95869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984250" indent="-511175">
              <a:tabLst>
                <a:tab pos="603250" algn="l"/>
                <a:tab pos="1050925" algn="l"/>
                <a:tab pos="1500188" algn="l"/>
                <a:tab pos="1949450" algn="l"/>
                <a:tab pos="2398713" algn="l"/>
                <a:tab pos="2847975" algn="l"/>
                <a:tab pos="3297238" algn="l"/>
                <a:tab pos="3746500" algn="l"/>
                <a:tab pos="4195763" algn="l"/>
                <a:tab pos="4645025" algn="l"/>
                <a:tab pos="5094288" algn="l"/>
                <a:tab pos="5543550" algn="l"/>
                <a:tab pos="5992813" algn="l"/>
                <a:tab pos="6442075" algn="l"/>
                <a:tab pos="6891338" algn="l"/>
                <a:tab pos="7340600" algn="l"/>
                <a:tab pos="7789863" algn="l"/>
                <a:tab pos="8239125" algn="l"/>
                <a:tab pos="8688388" algn="l"/>
                <a:tab pos="9137650" algn="l"/>
                <a:tab pos="95869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371600" indent="-457200">
              <a:tabLst>
                <a:tab pos="603250" algn="l"/>
                <a:tab pos="1050925" algn="l"/>
                <a:tab pos="1500188" algn="l"/>
                <a:tab pos="1949450" algn="l"/>
                <a:tab pos="2398713" algn="l"/>
                <a:tab pos="2847975" algn="l"/>
                <a:tab pos="3297238" algn="l"/>
                <a:tab pos="3746500" algn="l"/>
                <a:tab pos="4195763" algn="l"/>
                <a:tab pos="4645025" algn="l"/>
                <a:tab pos="5094288" algn="l"/>
                <a:tab pos="5543550" algn="l"/>
                <a:tab pos="5992813" algn="l"/>
                <a:tab pos="6442075" algn="l"/>
                <a:tab pos="6891338" algn="l"/>
                <a:tab pos="7340600" algn="l"/>
                <a:tab pos="7789863" algn="l"/>
                <a:tab pos="8239125" algn="l"/>
                <a:tab pos="8688388" algn="l"/>
                <a:tab pos="9137650" algn="l"/>
                <a:tab pos="95869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603250" algn="l"/>
                <a:tab pos="1050925" algn="l"/>
                <a:tab pos="1500188" algn="l"/>
                <a:tab pos="1949450" algn="l"/>
                <a:tab pos="2398713" algn="l"/>
                <a:tab pos="2847975" algn="l"/>
                <a:tab pos="3297238" algn="l"/>
                <a:tab pos="3746500" algn="l"/>
                <a:tab pos="4195763" algn="l"/>
                <a:tab pos="4645025" algn="l"/>
                <a:tab pos="5094288" algn="l"/>
                <a:tab pos="5543550" algn="l"/>
                <a:tab pos="5992813" algn="l"/>
                <a:tab pos="6442075" algn="l"/>
                <a:tab pos="6891338" algn="l"/>
                <a:tab pos="7340600" algn="l"/>
                <a:tab pos="7789863" algn="l"/>
                <a:tab pos="8239125" algn="l"/>
                <a:tab pos="8688388" algn="l"/>
                <a:tab pos="9137650" algn="l"/>
                <a:tab pos="95869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603250" algn="l"/>
                <a:tab pos="1050925" algn="l"/>
                <a:tab pos="1500188" algn="l"/>
                <a:tab pos="1949450" algn="l"/>
                <a:tab pos="2398713" algn="l"/>
                <a:tab pos="2847975" algn="l"/>
                <a:tab pos="3297238" algn="l"/>
                <a:tab pos="3746500" algn="l"/>
                <a:tab pos="4195763" algn="l"/>
                <a:tab pos="4645025" algn="l"/>
                <a:tab pos="5094288" algn="l"/>
                <a:tab pos="5543550" algn="l"/>
                <a:tab pos="5992813" algn="l"/>
                <a:tab pos="6442075" algn="l"/>
                <a:tab pos="6891338" algn="l"/>
                <a:tab pos="7340600" algn="l"/>
                <a:tab pos="7789863" algn="l"/>
                <a:tab pos="8239125" algn="l"/>
                <a:tab pos="8688388" algn="l"/>
                <a:tab pos="9137650" algn="l"/>
                <a:tab pos="95869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03250" algn="l"/>
                <a:tab pos="1050925" algn="l"/>
                <a:tab pos="1500188" algn="l"/>
                <a:tab pos="1949450" algn="l"/>
                <a:tab pos="2398713" algn="l"/>
                <a:tab pos="2847975" algn="l"/>
                <a:tab pos="3297238" algn="l"/>
                <a:tab pos="3746500" algn="l"/>
                <a:tab pos="4195763" algn="l"/>
                <a:tab pos="4645025" algn="l"/>
                <a:tab pos="5094288" algn="l"/>
                <a:tab pos="5543550" algn="l"/>
                <a:tab pos="5992813" algn="l"/>
                <a:tab pos="6442075" algn="l"/>
                <a:tab pos="6891338" algn="l"/>
                <a:tab pos="7340600" algn="l"/>
                <a:tab pos="7789863" algn="l"/>
                <a:tab pos="8239125" algn="l"/>
                <a:tab pos="8688388" algn="l"/>
                <a:tab pos="9137650" algn="l"/>
                <a:tab pos="95869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03250" algn="l"/>
                <a:tab pos="1050925" algn="l"/>
                <a:tab pos="1500188" algn="l"/>
                <a:tab pos="1949450" algn="l"/>
                <a:tab pos="2398713" algn="l"/>
                <a:tab pos="2847975" algn="l"/>
                <a:tab pos="3297238" algn="l"/>
                <a:tab pos="3746500" algn="l"/>
                <a:tab pos="4195763" algn="l"/>
                <a:tab pos="4645025" algn="l"/>
                <a:tab pos="5094288" algn="l"/>
                <a:tab pos="5543550" algn="l"/>
                <a:tab pos="5992813" algn="l"/>
                <a:tab pos="6442075" algn="l"/>
                <a:tab pos="6891338" algn="l"/>
                <a:tab pos="7340600" algn="l"/>
                <a:tab pos="7789863" algn="l"/>
                <a:tab pos="8239125" algn="l"/>
                <a:tab pos="8688388" algn="l"/>
                <a:tab pos="9137650" algn="l"/>
                <a:tab pos="95869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03250" algn="l"/>
                <a:tab pos="1050925" algn="l"/>
                <a:tab pos="1500188" algn="l"/>
                <a:tab pos="1949450" algn="l"/>
                <a:tab pos="2398713" algn="l"/>
                <a:tab pos="2847975" algn="l"/>
                <a:tab pos="3297238" algn="l"/>
                <a:tab pos="3746500" algn="l"/>
                <a:tab pos="4195763" algn="l"/>
                <a:tab pos="4645025" algn="l"/>
                <a:tab pos="5094288" algn="l"/>
                <a:tab pos="5543550" algn="l"/>
                <a:tab pos="5992813" algn="l"/>
                <a:tab pos="6442075" algn="l"/>
                <a:tab pos="6891338" algn="l"/>
                <a:tab pos="7340600" algn="l"/>
                <a:tab pos="7789863" algn="l"/>
                <a:tab pos="8239125" algn="l"/>
                <a:tab pos="8688388" algn="l"/>
                <a:tab pos="9137650" algn="l"/>
                <a:tab pos="95869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03250" algn="l"/>
                <a:tab pos="1050925" algn="l"/>
                <a:tab pos="1500188" algn="l"/>
                <a:tab pos="1949450" algn="l"/>
                <a:tab pos="2398713" algn="l"/>
                <a:tab pos="2847975" algn="l"/>
                <a:tab pos="3297238" algn="l"/>
                <a:tab pos="3746500" algn="l"/>
                <a:tab pos="4195763" algn="l"/>
                <a:tab pos="4645025" algn="l"/>
                <a:tab pos="5094288" algn="l"/>
                <a:tab pos="5543550" algn="l"/>
                <a:tab pos="5992813" algn="l"/>
                <a:tab pos="6442075" algn="l"/>
                <a:tab pos="6891338" algn="l"/>
                <a:tab pos="7340600" algn="l"/>
                <a:tab pos="7789863" algn="l"/>
                <a:tab pos="8239125" algn="l"/>
                <a:tab pos="8688388" algn="l"/>
                <a:tab pos="9137650" algn="l"/>
                <a:tab pos="95869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ts val="700"/>
              </a:spcBef>
              <a:buClrTx/>
            </a:pPr>
            <a:endParaRPr lang="en-GB" altLang="nl-BE" sz="2800" dirty="0">
              <a:solidFill>
                <a:srgbClr val="000000"/>
              </a:solidFill>
            </a:endParaRPr>
          </a:p>
          <a:p>
            <a:pPr eaLnBrk="1" hangingPunct="1">
              <a:spcBef>
                <a:spcPts val="700"/>
              </a:spcBef>
              <a:buClrTx/>
              <a:buFont typeface="Arial" panose="020B0604020202020204" pitchFamily="34" charset="0"/>
              <a:buChar char="•"/>
            </a:pPr>
            <a:r>
              <a:rPr lang="en-GB" altLang="nl-BE" sz="2800" dirty="0" err="1">
                <a:solidFill>
                  <a:srgbClr val="000000"/>
                </a:solidFill>
              </a:rPr>
              <a:t>Diagrammen</a:t>
            </a:r>
            <a:r>
              <a:rPr lang="en-GB" altLang="nl-BE" sz="2800" dirty="0">
                <a:solidFill>
                  <a:srgbClr val="000000"/>
                </a:solidFill>
              </a:rPr>
              <a:t> </a:t>
            </a:r>
            <a:r>
              <a:rPr lang="en-GB" altLang="nl-BE" sz="2800" dirty="0" err="1">
                <a:solidFill>
                  <a:srgbClr val="000000"/>
                </a:solidFill>
              </a:rPr>
              <a:t>groeien</a:t>
            </a:r>
            <a:r>
              <a:rPr lang="en-GB" altLang="nl-BE" sz="2800" dirty="0">
                <a:solidFill>
                  <a:srgbClr val="000000"/>
                </a:solidFill>
              </a:rPr>
              <a:t> steeds </a:t>
            </a:r>
            <a:r>
              <a:rPr lang="en-GB" altLang="nl-BE" sz="2800" dirty="0" err="1">
                <a:solidFill>
                  <a:srgbClr val="000000"/>
                </a:solidFill>
              </a:rPr>
              <a:t>mee</a:t>
            </a:r>
            <a:r>
              <a:rPr lang="en-GB" altLang="nl-BE" sz="2800" dirty="0">
                <a:solidFill>
                  <a:srgbClr val="000000"/>
                </a:solidFill>
              </a:rPr>
              <a:t> met de </a:t>
            </a:r>
            <a:r>
              <a:rPr lang="en-GB" altLang="nl-BE" sz="2800" dirty="0" err="1">
                <a:solidFill>
                  <a:srgbClr val="000000"/>
                </a:solidFill>
              </a:rPr>
              <a:t>ontwikkeling</a:t>
            </a:r>
            <a:r>
              <a:rPr lang="en-GB" altLang="nl-BE" sz="2800" dirty="0">
                <a:solidFill>
                  <a:srgbClr val="000000"/>
                </a:solidFill>
              </a:rPr>
              <a:t>.</a:t>
            </a:r>
          </a:p>
          <a:p>
            <a:pPr eaLnBrk="1" hangingPunct="1">
              <a:spcBef>
                <a:spcPts val="700"/>
              </a:spcBef>
              <a:buClrTx/>
              <a:buFont typeface="Arial" panose="020B0604020202020204" pitchFamily="34" charset="0"/>
              <a:buChar char="•"/>
            </a:pPr>
            <a:endParaRPr lang="en-GB" altLang="nl-BE" sz="2800" dirty="0">
              <a:solidFill>
                <a:srgbClr val="000000"/>
              </a:solidFill>
            </a:endParaRPr>
          </a:p>
          <a:p>
            <a:pPr eaLnBrk="1" hangingPunct="1">
              <a:spcBef>
                <a:spcPts val="700"/>
              </a:spcBef>
              <a:buClrTx/>
              <a:buFont typeface="Arial" panose="020B0604020202020204" pitchFamily="34" charset="0"/>
              <a:buChar char="•"/>
            </a:pPr>
            <a:r>
              <a:rPr lang="en-GB" altLang="nl-BE" sz="2800" dirty="0" err="1">
                <a:solidFill>
                  <a:srgbClr val="000000"/>
                </a:solidFill>
              </a:rPr>
              <a:t>Als</a:t>
            </a:r>
            <a:r>
              <a:rPr lang="en-GB" altLang="nl-BE" sz="2800" dirty="0">
                <a:solidFill>
                  <a:srgbClr val="000000"/>
                </a:solidFill>
              </a:rPr>
              <a:t> </a:t>
            </a:r>
            <a:r>
              <a:rPr lang="en-GB" altLang="nl-BE" sz="2800" dirty="0" err="1">
                <a:solidFill>
                  <a:srgbClr val="000000"/>
                </a:solidFill>
              </a:rPr>
              <a:t>documentatie</a:t>
            </a:r>
            <a:r>
              <a:rPr lang="en-GB" altLang="nl-BE" sz="2800" dirty="0">
                <a:solidFill>
                  <a:srgbClr val="000000"/>
                </a:solidFill>
              </a:rPr>
              <a:t>? </a:t>
            </a:r>
            <a:r>
              <a:rPr lang="en-GB" altLang="nl-BE" sz="2800" dirty="0" err="1">
                <a:solidFill>
                  <a:srgbClr val="000000"/>
                </a:solidFill>
              </a:rPr>
              <a:t>Tijdig</a:t>
            </a:r>
            <a:r>
              <a:rPr lang="en-GB" altLang="nl-BE" sz="2800" dirty="0">
                <a:solidFill>
                  <a:srgbClr val="000000"/>
                </a:solidFill>
              </a:rPr>
              <a:t> </a:t>
            </a:r>
            <a:r>
              <a:rPr lang="en-GB" altLang="nl-BE" sz="2800" dirty="0" err="1">
                <a:solidFill>
                  <a:srgbClr val="000000"/>
                </a:solidFill>
              </a:rPr>
              <a:t>updaten</a:t>
            </a:r>
            <a:r>
              <a:rPr lang="en-GB" altLang="nl-BE" sz="2800" dirty="0">
                <a:solidFill>
                  <a:srgbClr val="000000"/>
                </a:solidFill>
              </a:rPr>
              <a:t>!</a:t>
            </a:r>
          </a:p>
          <a:p>
            <a:pPr eaLnBrk="1" hangingPunct="1">
              <a:spcBef>
                <a:spcPts val="700"/>
              </a:spcBef>
              <a:buClrTx/>
              <a:buFont typeface="Arial" panose="020B0604020202020204" pitchFamily="34" charset="0"/>
              <a:buChar char="•"/>
            </a:pPr>
            <a:endParaRPr lang="en-GB" altLang="nl-BE" sz="2800" dirty="0">
              <a:solidFill>
                <a:srgbClr val="000000"/>
              </a:solidFill>
            </a:endParaRPr>
          </a:p>
          <a:p>
            <a:pPr eaLnBrk="1" hangingPunct="1">
              <a:spcBef>
                <a:spcPts val="700"/>
              </a:spcBef>
              <a:buClrTx/>
              <a:buFont typeface="Arial" panose="020B0604020202020204" pitchFamily="34" charset="0"/>
              <a:buChar char="•"/>
            </a:pPr>
            <a:r>
              <a:rPr lang="en-GB" altLang="nl-BE" sz="2800" dirty="0" err="1">
                <a:solidFill>
                  <a:srgbClr val="000000"/>
                </a:solidFill>
              </a:rPr>
              <a:t>Verschillende</a:t>
            </a:r>
            <a:r>
              <a:rPr lang="en-GB" altLang="nl-BE" sz="2800" dirty="0">
                <a:solidFill>
                  <a:srgbClr val="000000"/>
                </a:solidFill>
              </a:rPr>
              <a:t> </a:t>
            </a:r>
            <a:r>
              <a:rPr lang="en-GB" altLang="nl-BE" sz="2800" dirty="0" err="1">
                <a:solidFill>
                  <a:srgbClr val="000000"/>
                </a:solidFill>
              </a:rPr>
              <a:t>projectfases</a:t>
            </a:r>
            <a:r>
              <a:rPr lang="en-GB" altLang="nl-BE" sz="2800" dirty="0">
                <a:solidFill>
                  <a:srgbClr val="000000"/>
                </a:solidFill>
              </a:rPr>
              <a:t>. </a:t>
            </a:r>
            <a:r>
              <a:rPr lang="en-GB" altLang="nl-BE" sz="2800" dirty="0" err="1">
                <a:solidFill>
                  <a:srgbClr val="000000"/>
                </a:solidFill>
              </a:rPr>
              <a:t>Wanneer</a:t>
            </a:r>
            <a:r>
              <a:rPr lang="en-GB" altLang="nl-BE" sz="2800" dirty="0">
                <a:solidFill>
                  <a:srgbClr val="000000"/>
                </a:solidFill>
              </a:rPr>
              <a:t> </a:t>
            </a:r>
            <a:r>
              <a:rPr lang="en-GB" altLang="nl-BE" sz="2800" dirty="0" err="1">
                <a:solidFill>
                  <a:srgbClr val="000000"/>
                </a:solidFill>
              </a:rPr>
              <a:t>welk</a:t>
            </a:r>
            <a:r>
              <a:rPr lang="en-GB" altLang="nl-BE" sz="2800" dirty="0">
                <a:solidFill>
                  <a:srgbClr val="000000"/>
                </a:solidFill>
              </a:rPr>
              <a:t> diagram </a:t>
            </a:r>
            <a:r>
              <a:rPr lang="en-GB" altLang="nl-BE" sz="2800" dirty="0" err="1">
                <a:solidFill>
                  <a:srgbClr val="000000"/>
                </a:solidFill>
              </a:rPr>
              <a:t>gebruiken</a:t>
            </a:r>
            <a:r>
              <a:rPr lang="en-GB" altLang="nl-BE" sz="2800" dirty="0">
                <a:solidFill>
                  <a:srgbClr val="000000"/>
                </a:solidFill>
              </a:rPr>
              <a:t>?</a:t>
            </a:r>
          </a:p>
          <a:p>
            <a:pPr lvl="2" eaLnBrk="1" hangingPunct="1">
              <a:spcBef>
                <a:spcPts val="700"/>
              </a:spcBef>
              <a:buClrTx/>
              <a:buFont typeface="Arial" panose="020B0604020202020204" pitchFamily="34" charset="0"/>
              <a:buChar char="•"/>
            </a:pPr>
            <a:r>
              <a:rPr lang="en-GB" altLang="nl-BE" sz="2000" dirty="0">
                <a:solidFill>
                  <a:srgbClr val="000000"/>
                </a:solidFill>
              </a:rPr>
              <a:t>Requirements </a:t>
            </a:r>
            <a:r>
              <a:rPr lang="en-GB" altLang="nl-BE" sz="2000" dirty="0" err="1">
                <a:solidFill>
                  <a:srgbClr val="000000"/>
                </a:solidFill>
              </a:rPr>
              <a:t>vergaren</a:t>
            </a:r>
            <a:endParaRPr lang="en-GB" altLang="nl-BE" sz="2000" dirty="0">
              <a:solidFill>
                <a:srgbClr val="000000"/>
              </a:solidFill>
            </a:endParaRPr>
          </a:p>
          <a:p>
            <a:pPr lvl="2" eaLnBrk="1" hangingPunct="1">
              <a:spcBef>
                <a:spcPts val="700"/>
              </a:spcBef>
              <a:buClrTx/>
              <a:buFont typeface="Arial" panose="020B0604020202020204" pitchFamily="34" charset="0"/>
              <a:buChar char="•"/>
            </a:pPr>
            <a:r>
              <a:rPr lang="en-GB" altLang="nl-BE" sz="2000" dirty="0">
                <a:solidFill>
                  <a:srgbClr val="000000"/>
                </a:solidFill>
              </a:rPr>
              <a:t>Analyse</a:t>
            </a:r>
          </a:p>
          <a:p>
            <a:pPr lvl="2" eaLnBrk="1" hangingPunct="1">
              <a:spcBef>
                <a:spcPts val="700"/>
              </a:spcBef>
              <a:buClrTx/>
              <a:buFont typeface="Arial" panose="020B0604020202020204" pitchFamily="34" charset="0"/>
              <a:buChar char="•"/>
            </a:pPr>
            <a:r>
              <a:rPr lang="en-GB" altLang="nl-BE" sz="2000" dirty="0" err="1">
                <a:solidFill>
                  <a:srgbClr val="000000"/>
                </a:solidFill>
              </a:rPr>
              <a:t>Ontwerp</a:t>
            </a:r>
            <a:endParaRPr lang="en-GB" altLang="nl-BE" sz="2000" dirty="0">
              <a:solidFill>
                <a:srgbClr val="000000"/>
              </a:solidFill>
            </a:endParaRPr>
          </a:p>
          <a:p>
            <a:pPr lvl="2" eaLnBrk="1" hangingPunct="1">
              <a:spcBef>
                <a:spcPts val="700"/>
              </a:spcBef>
              <a:buClrTx/>
              <a:buFont typeface="Arial" panose="020B0604020202020204" pitchFamily="34" charset="0"/>
              <a:buChar char="•"/>
            </a:pPr>
            <a:r>
              <a:rPr lang="en-GB" altLang="nl-BE" sz="2000" dirty="0" err="1">
                <a:solidFill>
                  <a:srgbClr val="000000"/>
                </a:solidFill>
              </a:rPr>
              <a:t>Ontwikkeling</a:t>
            </a:r>
            <a:endParaRPr lang="en-GB" altLang="nl-BE" sz="2000" dirty="0">
              <a:solidFill>
                <a:srgbClr val="000000"/>
              </a:solidFill>
            </a:endParaRPr>
          </a:p>
          <a:p>
            <a:pPr eaLnBrk="1" hangingPunct="1">
              <a:spcBef>
                <a:spcPts val="700"/>
              </a:spcBef>
              <a:buClrTx/>
              <a:buFont typeface="Arial" panose="020B0604020202020204" pitchFamily="34" charset="0"/>
              <a:buChar char="•"/>
            </a:pPr>
            <a:endParaRPr lang="en-GB" altLang="nl-BE" sz="2800" dirty="0">
              <a:solidFill>
                <a:srgbClr val="000000"/>
              </a:solidFill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81200" y="968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0" lvl="2" indent="0" eaLnBrk="1" hangingPunct="1">
              <a:buClrTx/>
            </a:pPr>
            <a:r>
              <a:rPr lang="en-GB" altLang="nl-BE" sz="2800" dirty="0" err="1">
                <a:solidFill>
                  <a:srgbClr val="C0504D"/>
                </a:solidFill>
              </a:rPr>
              <a:t>Diagrammen</a:t>
            </a:r>
            <a:r>
              <a:rPr lang="en-GB" altLang="nl-BE" sz="2800" dirty="0">
                <a:solidFill>
                  <a:srgbClr val="C0504D"/>
                </a:solidFill>
              </a:rPr>
              <a:t> - </a:t>
            </a:r>
            <a:r>
              <a:rPr lang="en-GB" altLang="nl-BE" sz="2800" dirty="0" err="1">
                <a:solidFill>
                  <a:srgbClr val="C0504D"/>
                </a:solidFill>
              </a:rPr>
              <a:t>Fases</a:t>
            </a:r>
            <a:r>
              <a:rPr lang="en-GB" altLang="nl-BE" sz="2800" dirty="0">
                <a:solidFill>
                  <a:srgbClr val="C0504D"/>
                </a:solidFill>
              </a:rPr>
              <a:t> </a:t>
            </a:r>
          </a:p>
          <a:p>
            <a:pPr eaLnBrk="1" hangingPunct="1">
              <a:buClrTx/>
              <a:buFontTx/>
              <a:buNone/>
            </a:pPr>
            <a:endParaRPr lang="en-GB" altLang="nl-BE" sz="2800" dirty="0">
              <a:solidFill>
                <a:srgbClr val="C0504D"/>
              </a:solidFill>
            </a:endParaRP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16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0797421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38487E4-CED2-214B-8340-6A954CBAE3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0666843"/>
              </p:ext>
            </p:extLst>
          </p:nvPr>
        </p:nvGraphicFramePr>
        <p:xfrm>
          <a:off x="1559496" y="741188"/>
          <a:ext cx="10441160" cy="5712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135560" y="12006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0" lvl="2" indent="0" eaLnBrk="1" hangingPunct="1">
              <a:buClrTx/>
            </a:pPr>
            <a:r>
              <a:rPr lang="en-GB" altLang="nl-BE" sz="2800" dirty="0" err="1">
                <a:solidFill>
                  <a:srgbClr val="C0504D"/>
                </a:solidFill>
              </a:rPr>
              <a:t>Diagrammen</a:t>
            </a:r>
            <a:r>
              <a:rPr lang="en-GB" altLang="nl-BE" sz="2800" dirty="0">
                <a:solidFill>
                  <a:srgbClr val="C0504D"/>
                </a:solidFill>
              </a:rPr>
              <a:t> - </a:t>
            </a:r>
            <a:r>
              <a:rPr lang="en-GB" altLang="nl-BE" sz="2800" dirty="0" err="1">
                <a:solidFill>
                  <a:srgbClr val="C0504D"/>
                </a:solidFill>
              </a:rPr>
              <a:t>Fases</a:t>
            </a:r>
            <a:r>
              <a:rPr lang="en-GB" altLang="nl-BE" sz="2800" dirty="0">
                <a:solidFill>
                  <a:srgbClr val="C0504D"/>
                </a:solidFill>
              </a:rPr>
              <a:t> </a:t>
            </a:r>
          </a:p>
          <a:p>
            <a:pPr eaLnBrk="1" hangingPunct="1">
              <a:buClrTx/>
              <a:buFontTx/>
              <a:buNone/>
            </a:pPr>
            <a:endParaRPr lang="en-GB" altLang="nl-BE" sz="2800" dirty="0">
              <a:solidFill>
                <a:srgbClr val="C0504D"/>
              </a:solidFill>
            </a:endParaRP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17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1096401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BDECAE6-EC8A-D04E-B41D-1EE9BC5A83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2889524"/>
              </p:ext>
            </p:extLst>
          </p:nvPr>
        </p:nvGraphicFramePr>
        <p:xfrm>
          <a:off x="1981200" y="583507"/>
          <a:ext cx="9587408" cy="5772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18</a:t>
            </a:fld>
            <a:endParaRPr lang="nl-BE" altLang="nl-BE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D510A001-DB12-9E4A-894A-7F170C536C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5560" y="12006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0" lvl="2" indent="0" eaLnBrk="1" hangingPunct="1">
              <a:buClrTx/>
            </a:pPr>
            <a:r>
              <a:rPr lang="en-GB" altLang="nl-BE" sz="2800" dirty="0" err="1">
                <a:solidFill>
                  <a:srgbClr val="C0504D"/>
                </a:solidFill>
              </a:rPr>
              <a:t>Diagrammen</a:t>
            </a:r>
            <a:r>
              <a:rPr lang="en-GB" altLang="nl-BE" sz="2800" dirty="0">
                <a:solidFill>
                  <a:srgbClr val="C0504D"/>
                </a:solidFill>
              </a:rPr>
              <a:t> - </a:t>
            </a:r>
            <a:r>
              <a:rPr lang="en-GB" altLang="nl-BE" sz="2800" dirty="0" err="1">
                <a:solidFill>
                  <a:srgbClr val="C0504D"/>
                </a:solidFill>
              </a:rPr>
              <a:t>Fases</a:t>
            </a:r>
            <a:r>
              <a:rPr lang="en-GB" altLang="nl-BE" sz="2800" dirty="0">
                <a:solidFill>
                  <a:srgbClr val="C0504D"/>
                </a:solidFill>
              </a:rPr>
              <a:t> </a:t>
            </a:r>
          </a:p>
          <a:p>
            <a:pPr eaLnBrk="1" hangingPunct="1">
              <a:buClrTx/>
              <a:buFontTx/>
              <a:buNone/>
            </a:pPr>
            <a:endParaRPr lang="en-GB" altLang="nl-BE" sz="2800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1024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892110"/>
            <a:ext cx="6779096" cy="596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9089" name="Text Box 1"/>
          <p:cNvSpPr txBox="1">
            <a:spLocks noChangeArrowheads="1"/>
          </p:cNvSpPr>
          <p:nvPr/>
        </p:nvSpPr>
        <p:spPr bwMode="auto">
          <a:xfrm>
            <a:off x="1981200" y="1317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nl-BE" sz="2600" dirty="0">
                <a:solidFill>
                  <a:srgbClr val="C0504D"/>
                </a:solidFill>
              </a:rPr>
              <a:t> Requirements </a:t>
            </a:r>
            <a:r>
              <a:rPr lang="en-GB" altLang="nl-BE" sz="2600" dirty="0" err="1">
                <a:solidFill>
                  <a:srgbClr val="C0504D"/>
                </a:solidFill>
              </a:rPr>
              <a:t>vergaren</a:t>
            </a:r>
            <a:endParaRPr lang="en-GB" altLang="nl-BE" sz="2600" dirty="0">
              <a:solidFill>
                <a:srgbClr val="C0504D"/>
              </a:solidFill>
            </a:endParaRP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19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7995074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ext Box 1"/>
          <p:cNvSpPr txBox="1">
            <a:spLocks noChangeArrowheads="1"/>
          </p:cNvSpPr>
          <p:nvPr/>
        </p:nvSpPr>
        <p:spPr bwMode="auto">
          <a:xfrm>
            <a:off x="2246314" y="438151"/>
            <a:ext cx="7831137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nl-BE" altLang="nl-BE" sz="3600" dirty="0">
                <a:solidFill>
                  <a:srgbClr val="C00000"/>
                </a:solidFill>
              </a:rPr>
              <a:t>Inhoud</a:t>
            </a: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3215681" y="1340768"/>
            <a:ext cx="7834313" cy="804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342900" indent="-342900" eaLnBrk="1" hangingPunct="1">
              <a:buClrTx/>
              <a:buFont typeface="Arial" panose="020B0604020202020204" pitchFamily="34" charset="0"/>
              <a:buChar char="•"/>
            </a:pPr>
            <a:endParaRPr lang="en-US" altLang="nl-BE" sz="3600" dirty="0">
              <a:solidFill>
                <a:srgbClr val="000000"/>
              </a:solidFill>
            </a:endParaRPr>
          </a:p>
          <a:p>
            <a:pPr marL="342900" indent="-342900" eaLnBrk="1" hangingPunct="1">
              <a:buClrTx/>
              <a:buFont typeface="Arial" panose="020B0604020202020204" pitchFamily="34" charset="0"/>
              <a:buChar char="•"/>
            </a:pPr>
            <a:endParaRPr lang="en-US" altLang="nl-BE" sz="3600" dirty="0">
              <a:solidFill>
                <a:srgbClr val="000000"/>
              </a:solidFill>
            </a:endParaRPr>
          </a:p>
          <a:p>
            <a:pPr marL="342900" indent="-342900" eaLnBrk="1" hangingPunct="1">
              <a:buClrTx/>
              <a:buFont typeface="Arial" panose="020B0604020202020204" pitchFamily="34" charset="0"/>
              <a:buChar char="•"/>
            </a:pPr>
            <a:r>
              <a:rPr lang="en-US" altLang="nl-BE" sz="3600" dirty="0" err="1">
                <a:solidFill>
                  <a:srgbClr val="000000"/>
                </a:solidFill>
              </a:rPr>
              <a:t>Diagrammen</a:t>
            </a:r>
            <a:endParaRPr lang="en-US" altLang="nl-BE" sz="3600" dirty="0">
              <a:solidFill>
                <a:srgbClr val="000000"/>
              </a:solidFill>
            </a:endParaRPr>
          </a:p>
          <a:p>
            <a:pPr marL="342900" indent="-342900" eaLnBrk="1" hangingPunct="1">
              <a:buClrTx/>
              <a:buFont typeface="Arial" panose="020B0604020202020204" pitchFamily="34" charset="0"/>
              <a:buChar char="•"/>
            </a:pPr>
            <a:endParaRPr lang="en-US" altLang="nl-BE" sz="3600" dirty="0">
              <a:solidFill>
                <a:srgbClr val="000000"/>
              </a:solidFill>
            </a:endParaRPr>
          </a:p>
          <a:p>
            <a:pPr marL="342900" indent="-342900" eaLnBrk="1" hangingPunct="1">
              <a:buClrTx/>
              <a:buFont typeface="Arial" panose="020B0604020202020204" pitchFamily="34" charset="0"/>
              <a:buChar char="•"/>
            </a:pPr>
            <a:r>
              <a:rPr lang="en-US" altLang="nl-BE" sz="3600" dirty="0">
                <a:solidFill>
                  <a:srgbClr val="000000"/>
                </a:solidFill>
              </a:rPr>
              <a:t>Requirements </a:t>
            </a:r>
            <a:r>
              <a:rPr lang="en-US" altLang="nl-BE" sz="3600" dirty="0" err="1">
                <a:solidFill>
                  <a:srgbClr val="000000"/>
                </a:solidFill>
              </a:rPr>
              <a:t>vergaren</a:t>
            </a:r>
            <a:endParaRPr lang="en-US" altLang="nl-BE" sz="3600" dirty="0">
              <a:solidFill>
                <a:srgbClr val="000000"/>
              </a:solidFill>
            </a:endParaRPr>
          </a:p>
          <a:p>
            <a:pPr marL="342900" indent="-342900" eaLnBrk="1" hangingPunct="1">
              <a:buClrTx/>
              <a:buFont typeface="Arial" panose="020B0604020202020204" pitchFamily="34" charset="0"/>
              <a:buChar char="•"/>
            </a:pPr>
            <a:endParaRPr lang="en-US" altLang="nl-BE" sz="3600" dirty="0">
              <a:solidFill>
                <a:srgbClr val="111111"/>
              </a:solidFill>
            </a:endParaRP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2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7326134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Text Box 1"/>
          <p:cNvSpPr txBox="1">
            <a:spLocks noChangeArrowheads="1"/>
          </p:cNvSpPr>
          <p:nvPr/>
        </p:nvSpPr>
        <p:spPr bwMode="auto">
          <a:xfrm>
            <a:off x="1981200" y="1317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nl-BE" sz="2600" dirty="0">
                <a:solidFill>
                  <a:srgbClr val="C0504D"/>
                </a:solidFill>
              </a:rPr>
              <a:t> Requirements </a:t>
            </a:r>
            <a:r>
              <a:rPr lang="en-GB" altLang="nl-BE" sz="2600" dirty="0" err="1">
                <a:solidFill>
                  <a:srgbClr val="C0504D"/>
                </a:solidFill>
              </a:rPr>
              <a:t>vergaren</a:t>
            </a:r>
            <a:endParaRPr lang="en-GB" altLang="nl-BE" sz="2600" dirty="0">
              <a:solidFill>
                <a:srgbClr val="C0504D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2FB3D8A-CB0F-1F4C-8630-A0F393E4C0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2206510"/>
              </p:ext>
            </p:extLst>
          </p:nvPr>
        </p:nvGraphicFramePr>
        <p:xfrm>
          <a:off x="263352" y="980728"/>
          <a:ext cx="11665296" cy="5190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20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231107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ext Box 1"/>
          <p:cNvSpPr txBox="1">
            <a:spLocks noChangeArrowheads="1"/>
          </p:cNvSpPr>
          <p:nvPr/>
        </p:nvSpPr>
        <p:spPr bwMode="auto">
          <a:xfrm>
            <a:off x="1981200" y="1317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nl-BE" sz="2600" dirty="0">
                <a:solidFill>
                  <a:srgbClr val="C0504D"/>
                </a:solidFill>
              </a:rPr>
              <a:t> Requirements </a:t>
            </a:r>
            <a:r>
              <a:rPr lang="en-GB" altLang="nl-BE" sz="2600" dirty="0" err="1">
                <a:solidFill>
                  <a:srgbClr val="C0504D"/>
                </a:solidFill>
              </a:rPr>
              <a:t>vergaren</a:t>
            </a:r>
            <a:endParaRPr lang="en-GB" altLang="nl-BE" sz="2600" dirty="0">
              <a:solidFill>
                <a:srgbClr val="C0504D"/>
              </a:solidFill>
            </a:endParaRPr>
          </a:p>
        </p:txBody>
      </p:sp>
      <p:pic>
        <p:nvPicPr>
          <p:cNvPr id="911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925513"/>
            <a:ext cx="7678738" cy="575945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21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2491843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Text Box 1"/>
          <p:cNvSpPr txBox="1">
            <a:spLocks noChangeArrowheads="1"/>
          </p:cNvSpPr>
          <p:nvPr/>
        </p:nvSpPr>
        <p:spPr bwMode="auto">
          <a:xfrm>
            <a:off x="1981200" y="1317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nl-BE" sz="2600" dirty="0">
                <a:solidFill>
                  <a:srgbClr val="C0504D"/>
                </a:solidFill>
              </a:rPr>
              <a:t> Requirements </a:t>
            </a:r>
            <a:r>
              <a:rPr lang="en-GB" altLang="nl-BE" sz="2600" dirty="0" err="1">
                <a:solidFill>
                  <a:srgbClr val="C0504D"/>
                </a:solidFill>
              </a:rPr>
              <a:t>vergaren</a:t>
            </a:r>
            <a:endParaRPr lang="en-GB" altLang="nl-BE" sz="2600" dirty="0">
              <a:solidFill>
                <a:srgbClr val="C0504D"/>
              </a:solidFill>
            </a:endParaRPr>
          </a:p>
        </p:txBody>
      </p:sp>
      <p:sp>
        <p:nvSpPr>
          <p:cNvPr id="94210" name="Text Box 2"/>
          <p:cNvSpPr txBox="1">
            <a:spLocks noChangeArrowheads="1"/>
          </p:cNvSpPr>
          <p:nvPr/>
        </p:nvSpPr>
        <p:spPr bwMode="auto"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22</a:t>
            </a:fld>
            <a:endParaRPr lang="nl-BE" altLang="nl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CCBD97-1486-8843-8544-DD3D77C1A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124744"/>
            <a:ext cx="8435280" cy="509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019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ext Box 1"/>
          <p:cNvSpPr txBox="1">
            <a:spLocks noChangeArrowheads="1"/>
          </p:cNvSpPr>
          <p:nvPr/>
        </p:nvSpPr>
        <p:spPr bwMode="auto">
          <a:xfrm>
            <a:off x="1981200" y="1317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nl-BE" sz="2600" dirty="0">
                <a:solidFill>
                  <a:srgbClr val="C0504D"/>
                </a:solidFill>
              </a:rPr>
              <a:t> Requirements </a:t>
            </a:r>
            <a:r>
              <a:rPr lang="en-GB" altLang="nl-BE" sz="2600" dirty="0" err="1">
                <a:solidFill>
                  <a:srgbClr val="C0504D"/>
                </a:solidFill>
              </a:rPr>
              <a:t>vergaren</a:t>
            </a:r>
            <a:endParaRPr lang="en-GB" altLang="nl-BE" sz="2600" dirty="0">
              <a:solidFill>
                <a:srgbClr val="C0504D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46E2F0E-E2B7-D24D-8951-9A86077B8E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8160621"/>
              </p:ext>
            </p:extLst>
          </p:nvPr>
        </p:nvGraphicFramePr>
        <p:xfrm>
          <a:off x="911424" y="980728"/>
          <a:ext cx="11017224" cy="5256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23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8065842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ext Box 1"/>
          <p:cNvSpPr txBox="1">
            <a:spLocks noChangeArrowheads="1"/>
          </p:cNvSpPr>
          <p:nvPr/>
        </p:nvSpPr>
        <p:spPr bwMode="auto">
          <a:xfrm>
            <a:off x="1981200" y="1317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nl-BE" sz="2600" dirty="0">
                <a:solidFill>
                  <a:srgbClr val="C0504D"/>
                </a:solidFill>
              </a:rPr>
              <a:t> Requirements </a:t>
            </a:r>
            <a:r>
              <a:rPr lang="en-GB" altLang="nl-BE" sz="2600" dirty="0" err="1">
                <a:solidFill>
                  <a:srgbClr val="C0504D"/>
                </a:solidFill>
              </a:rPr>
              <a:t>vergaren</a:t>
            </a:r>
            <a:endParaRPr lang="en-GB" altLang="nl-BE" sz="2600" dirty="0">
              <a:solidFill>
                <a:srgbClr val="C0504D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EE09A58-A247-2145-8005-335A6355A3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064040"/>
              </p:ext>
            </p:extLst>
          </p:nvPr>
        </p:nvGraphicFramePr>
        <p:xfrm>
          <a:off x="263352" y="1124745"/>
          <a:ext cx="11593288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6261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143" y="131763"/>
            <a:ext cx="5278505" cy="249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24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6708833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ext Box 1"/>
          <p:cNvSpPr txBox="1">
            <a:spLocks noChangeArrowheads="1"/>
          </p:cNvSpPr>
          <p:nvPr/>
        </p:nvSpPr>
        <p:spPr bwMode="auto">
          <a:xfrm>
            <a:off x="1981200" y="1317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nl-BE" sz="2600" dirty="0">
                <a:solidFill>
                  <a:srgbClr val="C0504D"/>
                </a:solidFill>
              </a:rPr>
              <a:t> Requirements </a:t>
            </a:r>
            <a:r>
              <a:rPr lang="en-GB" altLang="nl-BE" sz="2600" dirty="0" err="1">
                <a:solidFill>
                  <a:srgbClr val="C0504D"/>
                </a:solidFill>
              </a:rPr>
              <a:t>vergaren</a:t>
            </a:r>
            <a:endParaRPr lang="en-GB" altLang="nl-BE" sz="2600" dirty="0">
              <a:solidFill>
                <a:srgbClr val="C0504D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2E629A7-E8E3-2C45-B219-A6D21442D1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9495178"/>
              </p:ext>
            </p:extLst>
          </p:nvPr>
        </p:nvGraphicFramePr>
        <p:xfrm>
          <a:off x="275692" y="1359425"/>
          <a:ext cx="11640616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25</a:t>
            </a:fld>
            <a:endParaRPr lang="nl-BE" altLang="nl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A99C8C-00AD-B84E-A407-E5BC771D8E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5431" y="114982"/>
            <a:ext cx="3709040" cy="25539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75600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Text Box 1"/>
          <p:cNvSpPr txBox="1">
            <a:spLocks noChangeArrowheads="1"/>
          </p:cNvSpPr>
          <p:nvPr/>
        </p:nvSpPr>
        <p:spPr bwMode="auto">
          <a:xfrm>
            <a:off x="1981200" y="1317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nl-BE" sz="2600" dirty="0">
                <a:solidFill>
                  <a:srgbClr val="C0504D"/>
                </a:solidFill>
              </a:rPr>
              <a:t> Requirements </a:t>
            </a:r>
            <a:r>
              <a:rPr lang="en-GB" altLang="nl-BE" sz="2600" dirty="0" err="1">
                <a:solidFill>
                  <a:srgbClr val="C0504D"/>
                </a:solidFill>
              </a:rPr>
              <a:t>vergaren</a:t>
            </a:r>
            <a:endParaRPr lang="en-GB" altLang="nl-BE" sz="2600" dirty="0">
              <a:solidFill>
                <a:srgbClr val="C0504D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7F90940-49A7-9742-9F1A-2F6962E8BC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5139206"/>
              </p:ext>
            </p:extLst>
          </p:nvPr>
        </p:nvGraphicFramePr>
        <p:xfrm>
          <a:off x="515380" y="486531"/>
          <a:ext cx="1116124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8309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936" y="3522565"/>
            <a:ext cx="5080764" cy="2848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26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114664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Text Box 1"/>
          <p:cNvSpPr txBox="1">
            <a:spLocks noChangeArrowheads="1"/>
          </p:cNvSpPr>
          <p:nvPr/>
        </p:nvSpPr>
        <p:spPr bwMode="auto">
          <a:xfrm>
            <a:off x="1981200" y="1317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nl-BE" sz="2600" dirty="0">
                <a:solidFill>
                  <a:srgbClr val="C0504D"/>
                </a:solidFill>
              </a:rPr>
              <a:t> Requirements </a:t>
            </a:r>
            <a:r>
              <a:rPr lang="en-GB" altLang="nl-BE" sz="2600" dirty="0" err="1">
                <a:solidFill>
                  <a:srgbClr val="C0504D"/>
                </a:solidFill>
              </a:rPr>
              <a:t>vergaren</a:t>
            </a:r>
            <a:endParaRPr lang="en-GB" altLang="nl-BE" sz="2600" dirty="0">
              <a:solidFill>
                <a:srgbClr val="C0504D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A43362C-C9F6-5541-B8FE-01C84D680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1327899"/>
              </p:ext>
            </p:extLst>
          </p:nvPr>
        </p:nvGraphicFramePr>
        <p:xfrm>
          <a:off x="407368" y="1052736"/>
          <a:ext cx="11665296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27</a:t>
            </a:fld>
            <a:endParaRPr lang="nl-BE" altLang="nl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24FFA5-E9CB-0B4A-BAC8-E3B81943F7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2798" y="3396417"/>
            <a:ext cx="2449866" cy="281734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05785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ext Box 1"/>
          <p:cNvSpPr txBox="1">
            <a:spLocks noChangeArrowheads="1"/>
          </p:cNvSpPr>
          <p:nvPr/>
        </p:nvSpPr>
        <p:spPr bwMode="auto">
          <a:xfrm>
            <a:off x="1981200" y="1317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nl-BE" sz="2600" dirty="0">
                <a:solidFill>
                  <a:srgbClr val="C0504D"/>
                </a:solidFill>
              </a:rPr>
              <a:t> Requirements </a:t>
            </a:r>
            <a:r>
              <a:rPr lang="en-GB" altLang="nl-BE" sz="2600" dirty="0" err="1">
                <a:solidFill>
                  <a:srgbClr val="C0504D"/>
                </a:solidFill>
              </a:rPr>
              <a:t>vergaren</a:t>
            </a:r>
            <a:endParaRPr lang="en-GB" altLang="nl-BE" sz="2600" dirty="0">
              <a:solidFill>
                <a:srgbClr val="C0504D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314C6AC-EF6F-4147-BD71-B9F4729A79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7513427"/>
              </p:ext>
            </p:extLst>
          </p:nvPr>
        </p:nvGraphicFramePr>
        <p:xfrm>
          <a:off x="2008715" y="980728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0357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2388883"/>
            <a:ext cx="5076725" cy="446911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28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113437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Text Box 1"/>
          <p:cNvSpPr txBox="1">
            <a:spLocks noChangeArrowheads="1"/>
          </p:cNvSpPr>
          <p:nvPr/>
        </p:nvSpPr>
        <p:spPr bwMode="auto">
          <a:xfrm>
            <a:off x="1981200" y="1317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nl-BE" sz="2600" dirty="0">
                <a:solidFill>
                  <a:srgbClr val="C0504D"/>
                </a:solidFill>
              </a:rPr>
              <a:t> Requirements </a:t>
            </a:r>
            <a:r>
              <a:rPr lang="en-GB" altLang="nl-BE" sz="2600" dirty="0" err="1">
                <a:solidFill>
                  <a:srgbClr val="C0504D"/>
                </a:solidFill>
              </a:rPr>
              <a:t>vergaren</a:t>
            </a:r>
            <a:endParaRPr lang="en-GB" altLang="nl-BE" sz="2600" dirty="0">
              <a:solidFill>
                <a:srgbClr val="C0504D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22956A8-B897-3248-AE35-3A1F0B1EC0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5080099"/>
              </p:ext>
            </p:extLst>
          </p:nvPr>
        </p:nvGraphicFramePr>
        <p:xfrm>
          <a:off x="191344" y="301923"/>
          <a:ext cx="1188132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1381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632" y="2829103"/>
            <a:ext cx="7484565" cy="38923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29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8114321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ext Box 1"/>
          <p:cNvSpPr txBox="1">
            <a:spLocks noChangeArrowheads="1"/>
          </p:cNvSpPr>
          <p:nvPr/>
        </p:nvSpPr>
        <p:spPr bwMode="auto">
          <a:xfrm>
            <a:off x="2279576" y="1052737"/>
            <a:ext cx="8229600" cy="4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587375" indent="-587375">
              <a:tabLst>
                <a:tab pos="587375" algn="l"/>
                <a:tab pos="1035050" algn="l"/>
                <a:tab pos="1484313" algn="l"/>
                <a:tab pos="1933575" algn="l"/>
                <a:tab pos="2382838" algn="l"/>
                <a:tab pos="2832100" algn="l"/>
                <a:tab pos="3281363" algn="l"/>
                <a:tab pos="3730625" algn="l"/>
                <a:tab pos="4179888" algn="l"/>
                <a:tab pos="4629150" algn="l"/>
                <a:tab pos="5078413" algn="l"/>
                <a:tab pos="5527675" algn="l"/>
                <a:tab pos="5976938" algn="l"/>
                <a:tab pos="6426200" algn="l"/>
                <a:tab pos="6875463" algn="l"/>
                <a:tab pos="7324725" algn="l"/>
                <a:tab pos="7773988" algn="l"/>
                <a:tab pos="8223250" algn="l"/>
                <a:tab pos="8672513" algn="l"/>
                <a:tab pos="9121775" algn="l"/>
                <a:tab pos="9571038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1363" indent="-279400">
              <a:tabLst>
                <a:tab pos="587375" algn="l"/>
                <a:tab pos="1035050" algn="l"/>
                <a:tab pos="1484313" algn="l"/>
                <a:tab pos="1933575" algn="l"/>
                <a:tab pos="2382838" algn="l"/>
                <a:tab pos="2832100" algn="l"/>
                <a:tab pos="3281363" algn="l"/>
                <a:tab pos="3730625" algn="l"/>
                <a:tab pos="4179888" algn="l"/>
                <a:tab pos="4629150" algn="l"/>
                <a:tab pos="5078413" algn="l"/>
                <a:tab pos="5527675" algn="l"/>
                <a:tab pos="5976938" algn="l"/>
                <a:tab pos="6426200" algn="l"/>
                <a:tab pos="6875463" algn="l"/>
                <a:tab pos="7324725" algn="l"/>
                <a:tab pos="7773988" algn="l"/>
                <a:tab pos="8223250" algn="l"/>
                <a:tab pos="8672513" algn="l"/>
                <a:tab pos="9121775" algn="l"/>
                <a:tab pos="9571038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587375" algn="l"/>
                <a:tab pos="1035050" algn="l"/>
                <a:tab pos="1484313" algn="l"/>
                <a:tab pos="1933575" algn="l"/>
                <a:tab pos="2382838" algn="l"/>
                <a:tab pos="2832100" algn="l"/>
                <a:tab pos="3281363" algn="l"/>
                <a:tab pos="3730625" algn="l"/>
                <a:tab pos="4179888" algn="l"/>
                <a:tab pos="4629150" algn="l"/>
                <a:tab pos="5078413" algn="l"/>
                <a:tab pos="5527675" algn="l"/>
                <a:tab pos="5976938" algn="l"/>
                <a:tab pos="6426200" algn="l"/>
                <a:tab pos="6875463" algn="l"/>
                <a:tab pos="7324725" algn="l"/>
                <a:tab pos="7773988" algn="l"/>
                <a:tab pos="8223250" algn="l"/>
                <a:tab pos="8672513" algn="l"/>
                <a:tab pos="9121775" algn="l"/>
                <a:tab pos="9571038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587375" algn="l"/>
                <a:tab pos="1035050" algn="l"/>
                <a:tab pos="1484313" algn="l"/>
                <a:tab pos="1933575" algn="l"/>
                <a:tab pos="2382838" algn="l"/>
                <a:tab pos="2832100" algn="l"/>
                <a:tab pos="3281363" algn="l"/>
                <a:tab pos="3730625" algn="l"/>
                <a:tab pos="4179888" algn="l"/>
                <a:tab pos="4629150" algn="l"/>
                <a:tab pos="5078413" algn="l"/>
                <a:tab pos="5527675" algn="l"/>
                <a:tab pos="5976938" algn="l"/>
                <a:tab pos="6426200" algn="l"/>
                <a:tab pos="6875463" algn="l"/>
                <a:tab pos="7324725" algn="l"/>
                <a:tab pos="7773988" algn="l"/>
                <a:tab pos="8223250" algn="l"/>
                <a:tab pos="8672513" algn="l"/>
                <a:tab pos="9121775" algn="l"/>
                <a:tab pos="9571038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587375" algn="l"/>
                <a:tab pos="1035050" algn="l"/>
                <a:tab pos="1484313" algn="l"/>
                <a:tab pos="1933575" algn="l"/>
                <a:tab pos="2382838" algn="l"/>
                <a:tab pos="2832100" algn="l"/>
                <a:tab pos="3281363" algn="l"/>
                <a:tab pos="3730625" algn="l"/>
                <a:tab pos="4179888" algn="l"/>
                <a:tab pos="4629150" algn="l"/>
                <a:tab pos="5078413" algn="l"/>
                <a:tab pos="5527675" algn="l"/>
                <a:tab pos="5976938" algn="l"/>
                <a:tab pos="6426200" algn="l"/>
                <a:tab pos="6875463" algn="l"/>
                <a:tab pos="7324725" algn="l"/>
                <a:tab pos="7773988" algn="l"/>
                <a:tab pos="8223250" algn="l"/>
                <a:tab pos="8672513" algn="l"/>
                <a:tab pos="9121775" algn="l"/>
                <a:tab pos="9571038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87375" algn="l"/>
                <a:tab pos="1035050" algn="l"/>
                <a:tab pos="1484313" algn="l"/>
                <a:tab pos="1933575" algn="l"/>
                <a:tab pos="2382838" algn="l"/>
                <a:tab pos="2832100" algn="l"/>
                <a:tab pos="3281363" algn="l"/>
                <a:tab pos="3730625" algn="l"/>
                <a:tab pos="4179888" algn="l"/>
                <a:tab pos="4629150" algn="l"/>
                <a:tab pos="5078413" algn="l"/>
                <a:tab pos="5527675" algn="l"/>
                <a:tab pos="5976938" algn="l"/>
                <a:tab pos="6426200" algn="l"/>
                <a:tab pos="6875463" algn="l"/>
                <a:tab pos="7324725" algn="l"/>
                <a:tab pos="7773988" algn="l"/>
                <a:tab pos="8223250" algn="l"/>
                <a:tab pos="8672513" algn="l"/>
                <a:tab pos="9121775" algn="l"/>
                <a:tab pos="9571038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87375" algn="l"/>
                <a:tab pos="1035050" algn="l"/>
                <a:tab pos="1484313" algn="l"/>
                <a:tab pos="1933575" algn="l"/>
                <a:tab pos="2382838" algn="l"/>
                <a:tab pos="2832100" algn="l"/>
                <a:tab pos="3281363" algn="l"/>
                <a:tab pos="3730625" algn="l"/>
                <a:tab pos="4179888" algn="l"/>
                <a:tab pos="4629150" algn="l"/>
                <a:tab pos="5078413" algn="l"/>
                <a:tab pos="5527675" algn="l"/>
                <a:tab pos="5976938" algn="l"/>
                <a:tab pos="6426200" algn="l"/>
                <a:tab pos="6875463" algn="l"/>
                <a:tab pos="7324725" algn="l"/>
                <a:tab pos="7773988" algn="l"/>
                <a:tab pos="8223250" algn="l"/>
                <a:tab pos="8672513" algn="l"/>
                <a:tab pos="9121775" algn="l"/>
                <a:tab pos="9571038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87375" algn="l"/>
                <a:tab pos="1035050" algn="l"/>
                <a:tab pos="1484313" algn="l"/>
                <a:tab pos="1933575" algn="l"/>
                <a:tab pos="2382838" algn="l"/>
                <a:tab pos="2832100" algn="l"/>
                <a:tab pos="3281363" algn="l"/>
                <a:tab pos="3730625" algn="l"/>
                <a:tab pos="4179888" algn="l"/>
                <a:tab pos="4629150" algn="l"/>
                <a:tab pos="5078413" algn="l"/>
                <a:tab pos="5527675" algn="l"/>
                <a:tab pos="5976938" algn="l"/>
                <a:tab pos="6426200" algn="l"/>
                <a:tab pos="6875463" algn="l"/>
                <a:tab pos="7324725" algn="l"/>
                <a:tab pos="7773988" algn="l"/>
                <a:tab pos="8223250" algn="l"/>
                <a:tab pos="8672513" algn="l"/>
                <a:tab pos="9121775" algn="l"/>
                <a:tab pos="9571038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87375" algn="l"/>
                <a:tab pos="1035050" algn="l"/>
                <a:tab pos="1484313" algn="l"/>
                <a:tab pos="1933575" algn="l"/>
                <a:tab pos="2382838" algn="l"/>
                <a:tab pos="2832100" algn="l"/>
                <a:tab pos="3281363" algn="l"/>
                <a:tab pos="3730625" algn="l"/>
                <a:tab pos="4179888" algn="l"/>
                <a:tab pos="4629150" algn="l"/>
                <a:tab pos="5078413" algn="l"/>
                <a:tab pos="5527675" algn="l"/>
                <a:tab pos="5976938" algn="l"/>
                <a:tab pos="6426200" algn="l"/>
                <a:tab pos="6875463" algn="l"/>
                <a:tab pos="7324725" algn="l"/>
                <a:tab pos="7773988" algn="l"/>
                <a:tab pos="8223250" algn="l"/>
                <a:tab pos="8672513" algn="l"/>
                <a:tab pos="9121775" algn="l"/>
                <a:tab pos="9571038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lvl="1" algn="just" eaLnBrk="1" hangingPunct="1">
              <a:spcBef>
                <a:spcPts val="500"/>
              </a:spcBef>
              <a:buClrTx/>
            </a:pPr>
            <a:endParaRPr lang="en-GB" altLang="nl-BE" sz="2400" dirty="0">
              <a:solidFill>
                <a:srgbClr val="000000"/>
              </a:solidFill>
            </a:endParaRPr>
          </a:p>
        </p:txBody>
      </p:sp>
      <p:sp>
        <p:nvSpPr>
          <p:cNvPr id="71684" name="Text Box 4"/>
          <p:cNvSpPr txBox="1">
            <a:spLocks noChangeArrowheads="1"/>
          </p:cNvSpPr>
          <p:nvPr/>
        </p:nvSpPr>
        <p:spPr bwMode="auto">
          <a:xfrm>
            <a:off x="1981200" y="968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</a:pPr>
            <a:r>
              <a:rPr lang="en-GB" altLang="nl-BE" sz="2800" dirty="0" err="1">
                <a:solidFill>
                  <a:srgbClr val="C0504D"/>
                </a:solidFill>
              </a:rPr>
              <a:t>Diagrammen</a:t>
            </a:r>
            <a:endParaRPr lang="en-GB" altLang="nl-BE" sz="2800" dirty="0">
              <a:solidFill>
                <a:srgbClr val="C0504D"/>
              </a:solidFill>
            </a:endParaRPr>
          </a:p>
        </p:txBody>
      </p:sp>
      <p:pic>
        <p:nvPicPr>
          <p:cNvPr id="7168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974949"/>
            <a:ext cx="7416824" cy="5588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3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6795724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317E0D-307C-A741-B779-C16B00DA7191}"/>
              </a:ext>
            </a:extLst>
          </p:cNvPr>
          <p:cNvSpPr txBox="1"/>
          <p:nvPr/>
        </p:nvSpPr>
        <p:spPr>
          <a:xfrm>
            <a:off x="3181251" y="2204864"/>
            <a:ext cx="633670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BE" sz="11500" dirty="0">
                <a:latin typeface="Century Gothic" panose="020B0502020202020204" pitchFamily="34" charset="0"/>
                <a:ea typeface="Ayuthaya" pitchFamily="2" charset="-34"/>
                <a:cs typeface="Ayuthaya" pitchFamily="2" charset="-34"/>
              </a:rPr>
              <a:t>Vragen</a:t>
            </a:r>
            <a:r>
              <a:rPr lang="en-BE" sz="11500" dirty="0">
                <a:latin typeface="Algerian" pitchFamily="82" charset="77"/>
                <a:ea typeface="Ayuthaya" pitchFamily="2" charset="-34"/>
                <a:cs typeface="Ayuthaya" pitchFamily="2" charset="-34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26748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ext Box 1"/>
          <p:cNvSpPr txBox="1">
            <a:spLocks noChangeArrowheads="1"/>
          </p:cNvSpPr>
          <p:nvPr/>
        </p:nvSpPr>
        <p:spPr bwMode="auto">
          <a:xfrm>
            <a:off x="2002112" y="1081088"/>
            <a:ext cx="8229600" cy="4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587375" indent="-587375">
              <a:tabLst>
                <a:tab pos="587375" algn="l"/>
                <a:tab pos="1035050" algn="l"/>
                <a:tab pos="1484313" algn="l"/>
                <a:tab pos="1933575" algn="l"/>
                <a:tab pos="2382838" algn="l"/>
                <a:tab pos="2832100" algn="l"/>
                <a:tab pos="3281363" algn="l"/>
                <a:tab pos="3730625" algn="l"/>
                <a:tab pos="4179888" algn="l"/>
                <a:tab pos="4629150" algn="l"/>
                <a:tab pos="5078413" algn="l"/>
                <a:tab pos="5527675" algn="l"/>
                <a:tab pos="5976938" algn="l"/>
                <a:tab pos="6426200" algn="l"/>
                <a:tab pos="6875463" algn="l"/>
                <a:tab pos="7324725" algn="l"/>
                <a:tab pos="7773988" algn="l"/>
                <a:tab pos="8223250" algn="l"/>
                <a:tab pos="8672513" algn="l"/>
                <a:tab pos="9121775" algn="l"/>
                <a:tab pos="9571038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36600" indent="-279400">
              <a:tabLst>
                <a:tab pos="587375" algn="l"/>
                <a:tab pos="1035050" algn="l"/>
                <a:tab pos="1484313" algn="l"/>
                <a:tab pos="1933575" algn="l"/>
                <a:tab pos="2382838" algn="l"/>
                <a:tab pos="2832100" algn="l"/>
                <a:tab pos="3281363" algn="l"/>
                <a:tab pos="3730625" algn="l"/>
                <a:tab pos="4179888" algn="l"/>
                <a:tab pos="4629150" algn="l"/>
                <a:tab pos="5078413" algn="l"/>
                <a:tab pos="5527675" algn="l"/>
                <a:tab pos="5976938" algn="l"/>
                <a:tab pos="6426200" algn="l"/>
                <a:tab pos="6875463" algn="l"/>
                <a:tab pos="7324725" algn="l"/>
                <a:tab pos="7773988" algn="l"/>
                <a:tab pos="8223250" algn="l"/>
                <a:tab pos="8672513" algn="l"/>
                <a:tab pos="9121775" algn="l"/>
                <a:tab pos="9571038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indent="-223838">
              <a:tabLst>
                <a:tab pos="587375" algn="l"/>
                <a:tab pos="1035050" algn="l"/>
                <a:tab pos="1484313" algn="l"/>
                <a:tab pos="1933575" algn="l"/>
                <a:tab pos="2382838" algn="l"/>
                <a:tab pos="2832100" algn="l"/>
                <a:tab pos="3281363" algn="l"/>
                <a:tab pos="3730625" algn="l"/>
                <a:tab pos="4179888" algn="l"/>
                <a:tab pos="4629150" algn="l"/>
                <a:tab pos="5078413" algn="l"/>
                <a:tab pos="5527675" algn="l"/>
                <a:tab pos="5976938" algn="l"/>
                <a:tab pos="6426200" algn="l"/>
                <a:tab pos="6875463" algn="l"/>
                <a:tab pos="7324725" algn="l"/>
                <a:tab pos="7773988" algn="l"/>
                <a:tab pos="8223250" algn="l"/>
                <a:tab pos="8672513" algn="l"/>
                <a:tab pos="9121775" algn="l"/>
                <a:tab pos="9571038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587375" algn="l"/>
                <a:tab pos="1035050" algn="l"/>
                <a:tab pos="1484313" algn="l"/>
                <a:tab pos="1933575" algn="l"/>
                <a:tab pos="2382838" algn="l"/>
                <a:tab pos="2832100" algn="l"/>
                <a:tab pos="3281363" algn="l"/>
                <a:tab pos="3730625" algn="l"/>
                <a:tab pos="4179888" algn="l"/>
                <a:tab pos="4629150" algn="l"/>
                <a:tab pos="5078413" algn="l"/>
                <a:tab pos="5527675" algn="l"/>
                <a:tab pos="5976938" algn="l"/>
                <a:tab pos="6426200" algn="l"/>
                <a:tab pos="6875463" algn="l"/>
                <a:tab pos="7324725" algn="l"/>
                <a:tab pos="7773988" algn="l"/>
                <a:tab pos="8223250" algn="l"/>
                <a:tab pos="8672513" algn="l"/>
                <a:tab pos="9121775" algn="l"/>
                <a:tab pos="9571038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587375" algn="l"/>
                <a:tab pos="1035050" algn="l"/>
                <a:tab pos="1484313" algn="l"/>
                <a:tab pos="1933575" algn="l"/>
                <a:tab pos="2382838" algn="l"/>
                <a:tab pos="2832100" algn="l"/>
                <a:tab pos="3281363" algn="l"/>
                <a:tab pos="3730625" algn="l"/>
                <a:tab pos="4179888" algn="l"/>
                <a:tab pos="4629150" algn="l"/>
                <a:tab pos="5078413" algn="l"/>
                <a:tab pos="5527675" algn="l"/>
                <a:tab pos="5976938" algn="l"/>
                <a:tab pos="6426200" algn="l"/>
                <a:tab pos="6875463" algn="l"/>
                <a:tab pos="7324725" algn="l"/>
                <a:tab pos="7773988" algn="l"/>
                <a:tab pos="8223250" algn="l"/>
                <a:tab pos="8672513" algn="l"/>
                <a:tab pos="9121775" algn="l"/>
                <a:tab pos="9571038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87375" algn="l"/>
                <a:tab pos="1035050" algn="l"/>
                <a:tab pos="1484313" algn="l"/>
                <a:tab pos="1933575" algn="l"/>
                <a:tab pos="2382838" algn="l"/>
                <a:tab pos="2832100" algn="l"/>
                <a:tab pos="3281363" algn="l"/>
                <a:tab pos="3730625" algn="l"/>
                <a:tab pos="4179888" algn="l"/>
                <a:tab pos="4629150" algn="l"/>
                <a:tab pos="5078413" algn="l"/>
                <a:tab pos="5527675" algn="l"/>
                <a:tab pos="5976938" algn="l"/>
                <a:tab pos="6426200" algn="l"/>
                <a:tab pos="6875463" algn="l"/>
                <a:tab pos="7324725" algn="l"/>
                <a:tab pos="7773988" algn="l"/>
                <a:tab pos="8223250" algn="l"/>
                <a:tab pos="8672513" algn="l"/>
                <a:tab pos="9121775" algn="l"/>
                <a:tab pos="9571038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87375" algn="l"/>
                <a:tab pos="1035050" algn="l"/>
                <a:tab pos="1484313" algn="l"/>
                <a:tab pos="1933575" algn="l"/>
                <a:tab pos="2382838" algn="l"/>
                <a:tab pos="2832100" algn="l"/>
                <a:tab pos="3281363" algn="l"/>
                <a:tab pos="3730625" algn="l"/>
                <a:tab pos="4179888" algn="l"/>
                <a:tab pos="4629150" algn="l"/>
                <a:tab pos="5078413" algn="l"/>
                <a:tab pos="5527675" algn="l"/>
                <a:tab pos="5976938" algn="l"/>
                <a:tab pos="6426200" algn="l"/>
                <a:tab pos="6875463" algn="l"/>
                <a:tab pos="7324725" algn="l"/>
                <a:tab pos="7773988" algn="l"/>
                <a:tab pos="8223250" algn="l"/>
                <a:tab pos="8672513" algn="l"/>
                <a:tab pos="9121775" algn="l"/>
                <a:tab pos="9571038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87375" algn="l"/>
                <a:tab pos="1035050" algn="l"/>
                <a:tab pos="1484313" algn="l"/>
                <a:tab pos="1933575" algn="l"/>
                <a:tab pos="2382838" algn="l"/>
                <a:tab pos="2832100" algn="l"/>
                <a:tab pos="3281363" algn="l"/>
                <a:tab pos="3730625" algn="l"/>
                <a:tab pos="4179888" algn="l"/>
                <a:tab pos="4629150" algn="l"/>
                <a:tab pos="5078413" algn="l"/>
                <a:tab pos="5527675" algn="l"/>
                <a:tab pos="5976938" algn="l"/>
                <a:tab pos="6426200" algn="l"/>
                <a:tab pos="6875463" algn="l"/>
                <a:tab pos="7324725" algn="l"/>
                <a:tab pos="7773988" algn="l"/>
                <a:tab pos="8223250" algn="l"/>
                <a:tab pos="8672513" algn="l"/>
                <a:tab pos="9121775" algn="l"/>
                <a:tab pos="9571038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87375" algn="l"/>
                <a:tab pos="1035050" algn="l"/>
                <a:tab pos="1484313" algn="l"/>
                <a:tab pos="1933575" algn="l"/>
                <a:tab pos="2382838" algn="l"/>
                <a:tab pos="2832100" algn="l"/>
                <a:tab pos="3281363" algn="l"/>
                <a:tab pos="3730625" algn="l"/>
                <a:tab pos="4179888" algn="l"/>
                <a:tab pos="4629150" algn="l"/>
                <a:tab pos="5078413" algn="l"/>
                <a:tab pos="5527675" algn="l"/>
                <a:tab pos="5976938" algn="l"/>
                <a:tab pos="6426200" algn="l"/>
                <a:tab pos="6875463" algn="l"/>
                <a:tab pos="7324725" algn="l"/>
                <a:tab pos="7773988" algn="l"/>
                <a:tab pos="8223250" algn="l"/>
                <a:tab pos="8672513" algn="l"/>
                <a:tab pos="9121775" algn="l"/>
                <a:tab pos="9571038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457200" lvl="1" indent="0" algn="just" eaLnBrk="1" hangingPunct="1">
              <a:spcBef>
                <a:spcPts val="600"/>
              </a:spcBef>
            </a:pPr>
            <a:r>
              <a:rPr lang="en-GB" altLang="nl-BE" sz="2800" dirty="0">
                <a:solidFill>
                  <a:srgbClr val="00B050"/>
                </a:solidFill>
              </a:rPr>
              <a:t>Use Case diagram: </a:t>
            </a:r>
          </a:p>
          <a:p>
            <a:pPr lvl="3" eaLnBrk="1" hangingPunct="1">
              <a:spcBef>
                <a:spcPts val="600"/>
              </a:spcBef>
              <a:buFont typeface="Times New Roman" panose="02020603050405020304" pitchFamily="18" charset="0"/>
              <a:buChar char="–"/>
            </a:pPr>
            <a:r>
              <a:rPr lang="en-GB" altLang="nl-BE" sz="2800" dirty="0" err="1">
                <a:solidFill>
                  <a:srgbClr val="000000"/>
                </a:solidFill>
              </a:rPr>
              <a:t>systeem</a:t>
            </a:r>
            <a:r>
              <a:rPr lang="en-GB" altLang="nl-BE" sz="2800" dirty="0">
                <a:solidFill>
                  <a:srgbClr val="000000"/>
                </a:solidFill>
              </a:rPr>
              <a:t> </a:t>
            </a:r>
            <a:r>
              <a:rPr lang="en-GB" altLang="nl-BE" sz="2800" dirty="0" err="1">
                <a:solidFill>
                  <a:srgbClr val="000000"/>
                </a:solidFill>
              </a:rPr>
              <a:t>gebruikt</a:t>
            </a:r>
            <a:r>
              <a:rPr lang="en-GB" altLang="nl-BE" sz="2800" dirty="0">
                <a:solidFill>
                  <a:srgbClr val="000000"/>
                </a:solidFill>
              </a:rPr>
              <a:t> door </a:t>
            </a:r>
            <a:r>
              <a:rPr lang="en-GB" altLang="nl-BE" sz="2800" b="1" dirty="0" err="1">
                <a:solidFill>
                  <a:srgbClr val="000000"/>
                </a:solidFill>
              </a:rPr>
              <a:t>externen</a:t>
            </a:r>
            <a:endParaRPr lang="en-GB" altLang="nl-BE" sz="2800" b="1" dirty="0">
              <a:solidFill>
                <a:srgbClr val="000000"/>
              </a:solidFill>
            </a:endParaRPr>
          </a:p>
          <a:p>
            <a:pPr lvl="2" algn="just" eaLnBrk="1" hangingPunct="1">
              <a:spcBef>
                <a:spcPts val="600"/>
              </a:spcBef>
              <a:buClrTx/>
            </a:pPr>
            <a:endParaRPr lang="en-GB" altLang="nl-BE" sz="2800" dirty="0">
              <a:solidFill>
                <a:srgbClr val="000000"/>
              </a:solidFill>
            </a:endParaRPr>
          </a:p>
          <a:p>
            <a:pPr lvl="2" algn="just" eaLnBrk="1" hangingPunct="1">
              <a:spcBef>
                <a:spcPts val="600"/>
              </a:spcBef>
              <a:buClrTx/>
            </a:pPr>
            <a:endParaRPr lang="en-GB" altLang="nl-BE" sz="2800" dirty="0">
              <a:solidFill>
                <a:srgbClr val="000000"/>
              </a:solidFill>
            </a:endParaRPr>
          </a:p>
        </p:txBody>
      </p:sp>
      <p:pic>
        <p:nvPicPr>
          <p:cNvPr id="7270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3" y="2132857"/>
            <a:ext cx="6552703" cy="4619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981200" y="968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</a:pPr>
            <a:r>
              <a:rPr lang="en-GB" altLang="nl-BE" sz="2800" dirty="0" err="1">
                <a:solidFill>
                  <a:srgbClr val="C0504D"/>
                </a:solidFill>
              </a:rPr>
              <a:t>Diagrammen</a:t>
            </a:r>
            <a:endParaRPr lang="en-GB" altLang="nl-BE" sz="2800" dirty="0">
              <a:solidFill>
                <a:srgbClr val="C0504D"/>
              </a:solidFill>
            </a:endParaRPr>
          </a:p>
          <a:p>
            <a:pPr eaLnBrk="1" hangingPunct="1">
              <a:buClrTx/>
              <a:buFontTx/>
              <a:buNone/>
            </a:pPr>
            <a:endParaRPr lang="en-GB" altLang="nl-BE" sz="2800" dirty="0">
              <a:solidFill>
                <a:srgbClr val="C0504D"/>
              </a:solidFill>
            </a:endParaRP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4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6938784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ext Box 1"/>
          <p:cNvSpPr txBox="1">
            <a:spLocks noChangeArrowheads="1"/>
          </p:cNvSpPr>
          <p:nvPr/>
        </p:nvSpPr>
        <p:spPr bwMode="auto">
          <a:xfrm>
            <a:off x="1981200" y="908720"/>
            <a:ext cx="8229600" cy="4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592138" indent="-587375">
              <a:tabLst>
                <a:tab pos="592138" algn="l"/>
                <a:tab pos="1039813" algn="l"/>
                <a:tab pos="1489075" algn="l"/>
                <a:tab pos="1938338" algn="l"/>
                <a:tab pos="2387600" algn="l"/>
                <a:tab pos="2836863" algn="l"/>
                <a:tab pos="3286125" algn="l"/>
                <a:tab pos="3735388" algn="l"/>
                <a:tab pos="4184650" algn="l"/>
                <a:tab pos="4633913" algn="l"/>
                <a:tab pos="5083175" algn="l"/>
                <a:tab pos="5532438" algn="l"/>
                <a:tab pos="5981700" algn="l"/>
                <a:tab pos="6430963" algn="l"/>
                <a:tab pos="6880225" algn="l"/>
                <a:tab pos="7329488" algn="l"/>
                <a:tab pos="7778750" algn="l"/>
                <a:tab pos="8228013" algn="l"/>
                <a:tab pos="8677275" algn="l"/>
                <a:tab pos="9126538" algn="l"/>
                <a:tab pos="9575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592138" algn="l"/>
                <a:tab pos="1039813" algn="l"/>
                <a:tab pos="1489075" algn="l"/>
                <a:tab pos="1938338" algn="l"/>
                <a:tab pos="2387600" algn="l"/>
                <a:tab pos="2836863" algn="l"/>
                <a:tab pos="3286125" algn="l"/>
                <a:tab pos="3735388" algn="l"/>
                <a:tab pos="4184650" algn="l"/>
                <a:tab pos="4633913" algn="l"/>
                <a:tab pos="5083175" algn="l"/>
                <a:tab pos="5532438" algn="l"/>
                <a:tab pos="5981700" algn="l"/>
                <a:tab pos="6430963" algn="l"/>
                <a:tab pos="6880225" algn="l"/>
                <a:tab pos="7329488" algn="l"/>
                <a:tab pos="7778750" algn="l"/>
                <a:tab pos="8228013" algn="l"/>
                <a:tab pos="8677275" algn="l"/>
                <a:tab pos="9126538" algn="l"/>
                <a:tab pos="9575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indent="-222250">
              <a:tabLst>
                <a:tab pos="592138" algn="l"/>
                <a:tab pos="1039813" algn="l"/>
                <a:tab pos="1489075" algn="l"/>
                <a:tab pos="1938338" algn="l"/>
                <a:tab pos="2387600" algn="l"/>
                <a:tab pos="2836863" algn="l"/>
                <a:tab pos="3286125" algn="l"/>
                <a:tab pos="3735388" algn="l"/>
                <a:tab pos="4184650" algn="l"/>
                <a:tab pos="4633913" algn="l"/>
                <a:tab pos="5083175" algn="l"/>
                <a:tab pos="5532438" algn="l"/>
                <a:tab pos="5981700" algn="l"/>
                <a:tab pos="6430963" algn="l"/>
                <a:tab pos="6880225" algn="l"/>
                <a:tab pos="7329488" algn="l"/>
                <a:tab pos="7778750" algn="l"/>
                <a:tab pos="8228013" algn="l"/>
                <a:tab pos="8677275" algn="l"/>
                <a:tab pos="9126538" algn="l"/>
                <a:tab pos="9575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592138" algn="l"/>
                <a:tab pos="1039813" algn="l"/>
                <a:tab pos="1489075" algn="l"/>
                <a:tab pos="1938338" algn="l"/>
                <a:tab pos="2387600" algn="l"/>
                <a:tab pos="2836863" algn="l"/>
                <a:tab pos="3286125" algn="l"/>
                <a:tab pos="3735388" algn="l"/>
                <a:tab pos="4184650" algn="l"/>
                <a:tab pos="4633913" algn="l"/>
                <a:tab pos="5083175" algn="l"/>
                <a:tab pos="5532438" algn="l"/>
                <a:tab pos="5981700" algn="l"/>
                <a:tab pos="6430963" algn="l"/>
                <a:tab pos="6880225" algn="l"/>
                <a:tab pos="7329488" algn="l"/>
                <a:tab pos="7778750" algn="l"/>
                <a:tab pos="8228013" algn="l"/>
                <a:tab pos="8677275" algn="l"/>
                <a:tab pos="9126538" algn="l"/>
                <a:tab pos="9575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592138" algn="l"/>
                <a:tab pos="1039813" algn="l"/>
                <a:tab pos="1489075" algn="l"/>
                <a:tab pos="1938338" algn="l"/>
                <a:tab pos="2387600" algn="l"/>
                <a:tab pos="2836863" algn="l"/>
                <a:tab pos="3286125" algn="l"/>
                <a:tab pos="3735388" algn="l"/>
                <a:tab pos="4184650" algn="l"/>
                <a:tab pos="4633913" algn="l"/>
                <a:tab pos="5083175" algn="l"/>
                <a:tab pos="5532438" algn="l"/>
                <a:tab pos="5981700" algn="l"/>
                <a:tab pos="6430963" algn="l"/>
                <a:tab pos="6880225" algn="l"/>
                <a:tab pos="7329488" algn="l"/>
                <a:tab pos="7778750" algn="l"/>
                <a:tab pos="8228013" algn="l"/>
                <a:tab pos="8677275" algn="l"/>
                <a:tab pos="9126538" algn="l"/>
                <a:tab pos="9575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92138" algn="l"/>
                <a:tab pos="1039813" algn="l"/>
                <a:tab pos="1489075" algn="l"/>
                <a:tab pos="1938338" algn="l"/>
                <a:tab pos="2387600" algn="l"/>
                <a:tab pos="2836863" algn="l"/>
                <a:tab pos="3286125" algn="l"/>
                <a:tab pos="3735388" algn="l"/>
                <a:tab pos="4184650" algn="l"/>
                <a:tab pos="4633913" algn="l"/>
                <a:tab pos="5083175" algn="l"/>
                <a:tab pos="5532438" algn="l"/>
                <a:tab pos="5981700" algn="l"/>
                <a:tab pos="6430963" algn="l"/>
                <a:tab pos="6880225" algn="l"/>
                <a:tab pos="7329488" algn="l"/>
                <a:tab pos="7778750" algn="l"/>
                <a:tab pos="8228013" algn="l"/>
                <a:tab pos="8677275" algn="l"/>
                <a:tab pos="9126538" algn="l"/>
                <a:tab pos="9575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92138" algn="l"/>
                <a:tab pos="1039813" algn="l"/>
                <a:tab pos="1489075" algn="l"/>
                <a:tab pos="1938338" algn="l"/>
                <a:tab pos="2387600" algn="l"/>
                <a:tab pos="2836863" algn="l"/>
                <a:tab pos="3286125" algn="l"/>
                <a:tab pos="3735388" algn="l"/>
                <a:tab pos="4184650" algn="l"/>
                <a:tab pos="4633913" algn="l"/>
                <a:tab pos="5083175" algn="l"/>
                <a:tab pos="5532438" algn="l"/>
                <a:tab pos="5981700" algn="l"/>
                <a:tab pos="6430963" algn="l"/>
                <a:tab pos="6880225" algn="l"/>
                <a:tab pos="7329488" algn="l"/>
                <a:tab pos="7778750" algn="l"/>
                <a:tab pos="8228013" algn="l"/>
                <a:tab pos="8677275" algn="l"/>
                <a:tab pos="9126538" algn="l"/>
                <a:tab pos="9575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92138" algn="l"/>
                <a:tab pos="1039813" algn="l"/>
                <a:tab pos="1489075" algn="l"/>
                <a:tab pos="1938338" algn="l"/>
                <a:tab pos="2387600" algn="l"/>
                <a:tab pos="2836863" algn="l"/>
                <a:tab pos="3286125" algn="l"/>
                <a:tab pos="3735388" algn="l"/>
                <a:tab pos="4184650" algn="l"/>
                <a:tab pos="4633913" algn="l"/>
                <a:tab pos="5083175" algn="l"/>
                <a:tab pos="5532438" algn="l"/>
                <a:tab pos="5981700" algn="l"/>
                <a:tab pos="6430963" algn="l"/>
                <a:tab pos="6880225" algn="l"/>
                <a:tab pos="7329488" algn="l"/>
                <a:tab pos="7778750" algn="l"/>
                <a:tab pos="8228013" algn="l"/>
                <a:tab pos="8677275" algn="l"/>
                <a:tab pos="9126538" algn="l"/>
                <a:tab pos="9575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92138" algn="l"/>
                <a:tab pos="1039813" algn="l"/>
                <a:tab pos="1489075" algn="l"/>
                <a:tab pos="1938338" algn="l"/>
                <a:tab pos="2387600" algn="l"/>
                <a:tab pos="2836863" algn="l"/>
                <a:tab pos="3286125" algn="l"/>
                <a:tab pos="3735388" algn="l"/>
                <a:tab pos="4184650" algn="l"/>
                <a:tab pos="4633913" algn="l"/>
                <a:tab pos="5083175" algn="l"/>
                <a:tab pos="5532438" algn="l"/>
                <a:tab pos="5981700" algn="l"/>
                <a:tab pos="6430963" algn="l"/>
                <a:tab pos="6880225" algn="l"/>
                <a:tab pos="7329488" algn="l"/>
                <a:tab pos="7778750" algn="l"/>
                <a:tab pos="8228013" algn="l"/>
                <a:tab pos="8677275" algn="l"/>
                <a:tab pos="9126538" algn="l"/>
                <a:tab pos="9575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ts val="600"/>
              </a:spcBef>
              <a:buClrTx/>
            </a:pPr>
            <a:r>
              <a:rPr lang="en-GB" altLang="nl-BE" sz="2800" dirty="0" err="1">
                <a:solidFill>
                  <a:srgbClr val="00B050"/>
                </a:solidFill>
              </a:rPr>
              <a:t>Klassediagram</a:t>
            </a:r>
            <a:r>
              <a:rPr lang="en-GB" altLang="nl-BE" sz="2800" dirty="0">
                <a:solidFill>
                  <a:srgbClr val="00B050"/>
                </a:solidFill>
              </a:rPr>
              <a:t>:</a:t>
            </a:r>
          </a:p>
          <a:p>
            <a:pPr lvl="3" eaLnBrk="1" hangingPunct="1">
              <a:spcBef>
                <a:spcPts val="600"/>
              </a:spcBef>
              <a:buFont typeface="Times New Roman" panose="02020603050405020304" pitchFamily="18" charset="0"/>
              <a:buChar char="–"/>
            </a:pPr>
            <a:r>
              <a:rPr lang="en-GB" altLang="nl-BE" sz="2800" b="1" dirty="0" err="1">
                <a:solidFill>
                  <a:srgbClr val="000000"/>
                </a:solidFill>
              </a:rPr>
              <a:t>statische</a:t>
            </a:r>
            <a:r>
              <a:rPr lang="en-GB" altLang="nl-BE" sz="2800" dirty="0">
                <a:solidFill>
                  <a:srgbClr val="000000"/>
                </a:solidFill>
              </a:rPr>
              <a:t> </a:t>
            </a:r>
            <a:r>
              <a:rPr lang="en-GB" altLang="nl-BE" sz="2800" dirty="0" err="1">
                <a:solidFill>
                  <a:srgbClr val="000000"/>
                </a:solidFill>
              </a:rPr>
              <a:t>structuur</a:t>
            </a:r>
            <a:endParaRPr lang="en-GB" altLang="nl-BE" sz="2800" dirty="0">
              <a:solidFill>
                <a:srgbClr val="000000"/>
              </a:solidFill>
            </a:endParaRPr>
          </a:p>
          <a:p>
            <a:pPr lvl="3" eaLnBrk="1" hangingPunct="1">
              <a:spcBef>
                <a:spcPts val="600"/>
              </a:spcBef>
              <a:buFont typeface="Times New Roman" panose="02020603050405020304" pitchFamily="18" charset="0"/>
              <a:buChar char="–"/>
            </a:pPr>
            <a:r>
              <a:rPr lang="en-GB" altLang="nl-BE" sz="2800" dirty="0" err="1">
                <a:solidFill>
                  <a:srgbClr val="000000"/>
                </a:solidFill>
              </a:rPr>
              <a:t>systeem</a:t>
            </a:r>
            <a:r>
              <a:rPr lang="en-GB" altLang="nl-BE" sz="2800" dirty="0">
                <a:solidFill>
                  <a:srgbClr val="000000"/>
                </a:solidFill>
              </a:rPr>
              <a:t> </a:t>
            </a:r>
            <a:r>
              <a:rPr lang="en-GB" altLang="nl-BE" sz="2800" dirty="0" err="1">
                <a:solidFill>
                  <a:srgbClr val="000000"/>
                </a:solidFill>
              </a:rPr>
              <a:t>weergegeven</a:t>
            </a:r>
            <a:r>
              <a:rPr lang="en-GB" altLang="nl-BE" sz="2800" dirty="0">
                <a:solidFill>
                  <a:srgbClr val="000000"/>
                </a:solidFill>
              </a:rPr>
              <a:t> </a:t>
            </a:r>
            <a:r>
              <a:rPr lang="en-GB" altLang="nl-BE" sz="2800" dirty="0" err="1">
                <a:solidFill>
                  <a:srgbClr val="000000"/>
                </a:solidFill>
              </a:rPr>
              <a:t>als</a:t>
            </a:r>
            <a:r>
              <a:rPr lang="en-GB" altLang="nl-BE" sz="2800" dirty="0">
                <a:solidFill>
                  <a:srgbClr val="000000"/>
                </a:solidFill>
              </a:rPr>
              <a:t> </a:t>
            </a:r>
            <a:r>
              <a:rPr lang="en-GB" altLang="nl-BE" sz="2800" b="1" dirty="0" err="1">
                <a:solidFill>
                  <a:srgbClr val="000000"/>
                </a:solidFill>
              </a:rPr>
              <a:t>klassen</a:t>
            </a:r>
            <a:r>
              <a:rPr lang="en-GB" altLang="nl-BE" sz="2800" b="1" dirty="0">
                <a:solidFill>
                  <a:srgbClr val="000000"/>
                </a:solidFill>
              </a:rPr>
              <a:t> </a:t>
            </a:r>
            <a:r>
              <a:rPr lang="en-GB" altLang="nl-BE" sz="2800" b="1" dirty="0" err="1">
                <a:solidFill>
                  <a:srgbClr val="000000"/>
                </a:solidFill>
              </a:rPr>
              <a:t>en</a:t>
            </a:r>
            <a:r>
              <a:rPr lang="en-GB" altLang="nl-BE" sz="2800" b="1" dirty="0">
                <a:solidFill>
                  <a:srgbClr val="000000"/>
                </a:solidFill>
              </a:rPr>
              <a:t> </a:t>
            </a:r>
            <a:r>
              <a:rPr lang="en-GB" altLang="nl-BE" sz="2800" b="1" dirty="0" err="1">
                <a:solidFill>
                  <a:srgbClr val="000000"/>
                </a:solidFill>
              </a:rPr>
              <a:t>hun</a:t>
            </a:r>
            <a:r>
              <a:rPr lang="en-GB" altLang="nl-BE" sz="2800" b="1" dirty="0">
                <a:solidFill>
                  <a:srgbClr val="000000"/>
                </a:solidFill>
              </a:rPr>
              <a:t> </a:t>
            </a:r>
            <a:r>
              <a:rPr lang="en-GB" altLang="nl-BE" sz="2800" b="1" dirty="0" err="1">
                <a:solidFill>
                  <a:srgbClr val="000000"/>
                </a:solidFill>
              </a:rPr>
              <a:t>relaties</a:t>
            </a:r>
            <a:endParaRPr lang="en-GB" altLang="nl-BE" sz="2800" b="1" dirty="0">
              <a:solidFill>
                <a:srgbClr val="000000"/>
              </a:solidFill>
            </a:endParaRPr>
          </a:p>
          <a:p>
            <a:pPr lvl="2" algn="just" eaLnBrk="1" hangingPunct="1">
              <a:spcBef>
                <a:spcPts val="600"/>
              </a:spcBef>
              <a:buClrTx/>
            </a:pPr>
            <a:endParaRPr lang="en-GB" altLang="nl-BE" sz="2800" b="1" dirty="0">
              <a:solidFill>
                <a:srgbClr val="000000"/>
              </a:solidFill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981200" y="968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</a:pPr>
            <a:r>
              <a:rPr lang="en-GB" altLang="nl-BE" sz="2800" dirty="0" err="1">
                <a:solidFill>
                  <a:srgbClr val="C0504D"/>
                </a:solidFill>
              </a:rPr>
              <a:t>Diagrammen</a:t>
            </a:r>
            <a:endParaRPr lang="en-GB" altLang="nl-BE" sz="2800" dirty="0">
              <a:solidFill>
                <a:srgbClr val="C0504D"/>
              </a:solidFill>
            </a:endParaRPr>
          </a:p>
          <a:p>
            <a:pPr eaLnBrk="1" hangingPunct="1">
              <a:buClrTx/>
              <a:buFontTx/>
              <a:buNone/>
            </a:pPr>
            <a:endParaRPr lang="en-GB" altLang="nl-BE" sz="2800" dirty="0">
              <a:solidFill>
                <a:srgbClr val="C0504D"/>
              </a:solidFill>
            </a:endParaRPr>
          </a:p>
        </p:txBody>
      </p:sp>
      <p:pic>
        <p:nvPicPr>
          <p:cNvPr id="104450" name="Picture 2" descr="Image result for class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2947987"/>
            <a:ext cx="6584690" cy="329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5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7824002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ext Box 1"/>
          <p:cNvSpPr txBox="1">
            <a:spLocks noChangeArrowheads="1"/>
          </p:cNvSpPr>
          <p:nvPr/>
        </p:nvSpPr>
        <p:spPr bwMode="auto">
          <a:xfrm>
            <a:off x="1703512" y="963613"/>
            <a:ext cx="8229600" cy="4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592138" indent="-587375">
              <a:tabLst>
                <a:tab pos="592138" algn="l"/>
                <a:tab pos="1039813" algn="l"/>
                <a:tab pos="1489075" algn="l"/>
                <a:tab pos="1938338" algn="l"/>
                <a:tab pos="2387600" algn="l"/>
                <a:tab pos="2836863" algn="l"/>
                <a:tab pos="3286125" algn="l"/>
                <a:tab pos="3735388" algn="l"/>
                <a:tab pos="4184650" algn="l"/>
                <a:tab pos="4633913" algn="l"/>
                <a:tab pos="5083175" algn="l"/>
                <a:tab pos="5532438" algn="l"/>
                <a:tab pos="5981700" algn="l"/>
                <a:tab pos="6430963" algn="l"/>
                <a:tab pos="6880225" algn="l"/>
                <a:tab pos="7329488" algn="l"/>
                <a:tab pos="7778750" algn="l"/>
                <a:tab pos="8228013" algn="l"/>
                <a:tab pos="8677275" algn="l"/>
                <a:tab pos="9126538" algn="l"/>
                <a:tab pos="9575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592138" algn="l"/>
                <a:tab pos="1039813" algn="l"/>
                <a:tab pos="1489075" algn="l"/>
                <a:tab pos="1938338" algn="l"/>
                <a:tab pos="2387600" algn="l"/>
                <a:tab pos="2836863" algn="l"/>
                <a:tab pos="3286125" algn="l"/>
                <a:tab pos="3735388" algn="l"/>
                <a:tab pos="4184650" algn="l"/>
                <a:tab pos="4633913" algn="l"/>
                <a:tab pos="5083175" algn="l"/>
                <a:tab pos="5532438" algn="l"/>
                <a:tab pos="5981700" algn="l"/>
                <a:tab pos="6430963" algn="l"/>
                <a:tab pos="6880225" algn="l"/>
                <a:tab pos="7329488" algn="l"/>
                <a:tab pos="7778750" algn="l"/>
                <a:tab pos="8228013" algn="l"/>
                <a:tab pos="8677275" algn="l"/>
                <a:tab pos="9126538" algn="l"/>
                <a:tab pos="9575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592138" algn="l"/>
                <a:tab pos="1039813" algn="l"/>
                <a:tab pos="1489075" algn="l"/>
                <a:tab pos="1938338" algn="l"/>
                <a:tab pos="2387600" algn="l"/>
                <a:tab pos="2836863" algn="l"/>
                <a:tab pos="3286125" algn="l"/>
                <a:tab pos="3735388" algn="l"/>
                <a:tab pos="4184650" algn="l"/>
                <a:tab pos="4633913" algn="l"/>
                <a:tab pos="5083175" algn="l"/>
                <a:tab pos="5532438" algn="l"/>
                <a:tab pos="5981700" algn="l"/>
                <a:tab pos="6430963" algn="l"/>
                <a:tab pos="6880225" algn="l"/>
                <a:tab pos="7329488" algn="l"/>
                <a:tab pos="7778750" algn="l"/>
                <a:tab pos="8228013" algn="l"/>
                <a:tab pos="8677275" algn="l"/>
                <a:tab pos="9126538" algn="l"/>
                <a:tab pos="9575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592138" algn="l"/>
                <a:tab pos="1039813" algn="l"/>
                <a:tab pos="1489075" algn="l"/>
                <a:tab pos="1938338" algn="l"/>
                <a:tab pos="2387600" algn="l"/>
                <a:tab pos="2836863" algn="l"/>
                <a:tab pos="3286125" algn="l"/>
                <a:tab pos="3735388" algn="l"/>
                <a:tab pos="4184650" algn="l"/>
                <a:tab pos="4633913" algn="l"/>
                <a:tab pos="5083175" algn="l"/>
                <a:tab pos="5532438" algn="l"/>
                <a:tab pos="5981700" algn="l"/>
                <a:tab pos="6430963" algn="l"/>
                <a:tab pos="6880225" algn="l"/>
                <a:tab pos="7329488" algn="l"/>
                <a:tab pos="7778750" algn="l"/>
                <a:tab pos="8228013" algn="l"/>
                <a:tab pos="8677275" algn="l"/>
                <a:tab pos="9126538" algn="l"/>
                <a:tab pos="9575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592138" algn="l"/>
                <a:tab pos="1039813" algn="l"/>
                <a:tab pos="1489075" algn="l"/>
                <a:tab pos="1938338" algn="l"/>
                <a:tab pos="2387600" algn="l"/>
                <a:tab pos="2836863" algn="l"/>
                <a:tab pos="3286125" algn="l"/>
                <a:tab pos="3735388" algn="l"/>
                <a:tab pos="4184650" algn="l"/>
                <a:tab pos="4633913" algn="l"/>
                <a:tab pos="5083175" algn="l"/>
                <a:tab pos="5532438" algn="l"/>
                <a:tab pos="5981700" algn="l"/>
                <a:tab pos="6430963" algn="l"/>
                <a:tab pos="6880225" algn="l"/>
                <a:tab pos="7329488" algn="l"/>
                <a:tab pos="7778750" algn="l"/>
                <a:tab pos="8228013" algn="l"/>
                <a:tab pos="8677275" algn="l"/>
                <a:tab pos="9126538" algn="l"/>
                <a:tab pos="9575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92138" algn="l"/>
                <a:tab pos="1039813" algn="l"/>
                <a:tab pos="1489075" algn="l"/>
                <a:tab pos="1938338" algn="l"/>
                <a:tab pos="2387600" algn="l"/>
                <a:tab pos="2836863" algn="l"/>
                <a:tab pos="3286125" algn="l"/>
                <a:tab pos="3735388" algn="l"/>
                <a:tab pos="4184650" algn="l"/>
                <a:tab pos="4633913" algn="l"/>
                <a:tab pos="5083175" algn="l"/>
                <a:tab pos="5532438" algn="l"/>
                <a:tab pos="5981700" algn="l"/>
                <a:tab pos="6430963" algn="l"/>
                <a:tab pos="6880225" algn="l"/>
                <a:tab pos="7329488" algn="l"/>
                <a:tab pos="7778750" algn="l"/>
                <a:tab pos="8228013" algn="l"/>
                <a:tab pos="8677275" algn="l"/>
                <a:tab pos="9126538" algn="l"/>
                <a:tab pos="9575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92138" algn="l"/>
                <a:tab pos="1039813" algn="l"/>
                <a:tab pos="1489075" algn="l"/>
                <a:tab pos="1938338" algn="l"/>
                <a:tab pos="2387600" algn="l"/>
                <a:tab pos="2836863" algn="l"/>
                <a:tab pos="3286125" algn="l"/>
                <a:tab pos="3735388" algn="l"/>
                <a:tab pos="4184650" algn="l"/>
                <a:tab pos="4633913" algn="l"/>
                <a:tab pos="5083175" algn="l"/>
                <a:tab pos="5532438" algn="l"/>
                <a:tab pos="5981700" algn="l"/>
                <a:tab pos="6430963" algn="l"/>
                <a:tab pos="6880225" algn="l"/>
                <a:tab pos="7329488" algn="l"/>
                <a:tab pos="7778750" algn="l"/>
                <a:tab pos="8228013" algn="l"/>
                <a:tab pos="8677275" algn="l"/>
                <a:tab pos="9126538" algn="l"/>
                <a:tab pos="9575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92138" algn="l"/>
                <a:tab pos="1039813" algn="l"/>
                <a:tab pos="1489075" algn="l"/>
                <a:tab pos="1938338" algn="l"/>
                <a:tab pos="2387600" algn="l"/>
                <a:tab pos="2836863" algn="l"/>
                <a:tab pos="3286125" algn="l"/>
                <a:tab pos="3735388" algn="l"/>
                <a:tab pos="4184650" algn="l"/>
                <a:tab pos="4633913" algn="l"/>
                <a:tab pos="5083175" algn="l"/>
                <a:tab pos="5532438" algn="l"/>
                <a:tab pos="5981700" algn="l"/>
                <a:tab pos="6430963" algn="l"/>
                <a:tab pos="6880225" algn="l"/>
                <a:tab pos="7329488" algn="l"/>
                <a:tab pos="7778750" algn="l"/>
                <a:tab pos="8228013" algn="l"/>
                <a:tab pos="8677275" algn="l"/>
                <a:tab pos="9126538" algn="l"/>
                <a:tab pos="9575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92138" algn="l"/>
                <a:tab pos="1039813" algn="l"/>
                <a:tab pos="1489075" algn="l"/>
                <a:tab pos="1938338" algn="l"/>
                <a:tab pos="2387600" algn="l"/>
                <a:tab pos="2836863" algn="l"/>
                <a:tab pos="3286125" algn="l"/>
                <a:tab pos="3735388" algn="l"/>
                <a:tab pos="4184650" algn="l"/>
                <a:tab pos="4633913" algn="l"/>
                <a:tab pos="5083175" algn="l"/>
                <a:tab pos="5532438" algn="l"/>
                <a:tab pos="5981700" algn="l"/>
                <a:tab pos="6430963" algn="l"/>
                <a:tab pos="6880225" algn="l"/>
                <a:tab pos="7329488" algn="l"/>
                <a:tab pos="7778750" algn="l"/>
                <a:tab pos="8228013" algn="l"/>
                <a:tab pos="8677275" algn="l"/>
                <a:tab pos="9126538" algn="l"/>
                <a:tab pos="9575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ts val="600"/>
              </a:spcBef>
              <a:buClrTx/>
            </a:pPr>
            <a:r>
              <a:rPr lang="en-GB" altLang="nl-BE" sz="2800" dirty="0" err="1">
                <a:solidFill>
                  <a:srgbClr val="00B050"/>
                </a:solidFill>
              </a:rPr>
              <a:t>Objectdiagram</a:t>
            </a:r>
            <a:r>
              <a:rPr lang="en-GB" altLang="nl-BE" sz="2800" dirty="0">
                <a:solidFill>
                  <a:srgbClr val="000000"/>
                </a:solidFill>
              </a:rPr>
              <a:t>: </a:t>
            </a:r>
          </a:p>
          <a:p>
            <a:pPr lvl="3" algn="just" eaLnBrk="1" hangingPunct="1">
              <a:spcBef>
                <a:spcPts val="600"/>
              </a:spcBef>
              <a:buFont typeface="Times New Roman" panose="02020603050405020304" pitchFamily="18" charset="0"/>
              <a:buChar char="–"/>
            </a:pPr>
            <a:r>
              <a:rPr lang="en-GB" altLang="nl-BE" sz="2800" b="1" dirty="0" err="1">
                <a:solidFill>
                  <a:srgbClr val="000000"/>
                </a:solidFill>
              </a:rPr>
              <a:t>statische</a:t>
            </a:r>
            <a:r>
              <a:rPr lang="en-GB" altLang="nl-BE" sz="2800" dirty="0">
                <a:solidFill>
                  <a:srgbClr val="000000"/>
                </a:solidFill>
              </a:rPr>
              <a:t> </a:t>
            </a:r>
            <a:r>
              <a:rPr lang="en-GB" altLang="nl-BE" sz="2800" dirty="0" err="1">
                <a:solidFill>
                  <a:srgbClr val="000000"/>
                </a:solidFill>
              </a:rPr>
              <a:t>structuur</a:t>
            </a:r>
            <a:r>
              <a:rPr lang="en-GB" altLang="nl-BE" sz="2800" dirty="0">
                <a:solidFill>
                  <a:srgbClr val="000000"/>
                </a:solidFill>
              </a:rPr>
              <a:t> </a:t>
            </a:r>
          </a:p>
          <a:p>
            <a:pPr lvl="3" algn="just" eaLnBrk="1" hangingPunct="1">
              <a:spcBef>
                <a:spcPts val="600"/>
              </a:spcBef>
              <a:buFont typeface="Times New Roman" panose="02020603050405020304" pitchFamily="18" charset="0"/>
              <a:buChar char="–"/>
            </a:pPr>
            <a:r>
              <a:rPr lang="en-GB" altLang="nl-BE" sz="2800" dirty="0" err="1">
                <a:solidFill>
                  <a:srgbClr val="000000"/>
                </a:solidFill>
              </a:rPr>
              <a:t>systeem</a:t>
            </a:r>
            <a:r>
              <a:rPr lang="en-GB" altLang="nl-BE" sz="2800" dirty="0">
                <a:solidFill>
                  <a:srgbClr val="000000"/>
                </a:solidFill>
              </a:rPr>
              <a:t> </a:t>
            </a:r>
            <a:r>
              <a:rPr lang="en-GB" altLang="nl-BE" sz="2800" dirty="0" err="1">
                <a:solidFill>
                  <a:srgbClr val="000000"/>
                </a:solidFill>
              </a:rPr>
              <a:t>weergegeven</a:t>
            </a:r>
            <a:r>
              <a:rPr lang="en-GB" altLang="nl-BE" sz="2800" dirty="0">
                <a:solidFill>
                  <a:srgbClr val="000000"/>
                </a:solidFill>
              </a:rPr>
              <a:t> </a:t>
            </a:r>
            <a:r>
              <a:rPr lang="en-GB" altLang="nl-BE" sz="2800" dirty="0" err="1">
                <a:solidFill>
                  <a:srgbClr val="000000"/>
                </a:solidFill>
              </a:rPr>
              <a:t>als</a:t>
            </a:r>
            <a:r>
              <a:rPr lang="en-GB" altLang="nl-BE" sz="2800" dirty="0">
                <a:solidFill>
                  <a:srgbClr val="000000"/>
                </a:solidFill>
              </a:rPr>
              <a:t> </a:t>
            </a:r>
            <a:r>
              <a:rPr lang="en-GB" altLang="nl-BE" sz="2800" b="1" dirty="0" err="1">
                <a:solidFill>
                  <a:srgbClr val="000000"/>
                </a:solidFill>
              </a:rPr>
              <a:t>objecten</a:t>
            </a:r>
            <a:r>
              <a:rPr lang="en-GB" altLang="nl-BE" sz="2800" b="1" dirty="0">
                <a:solidFill>
                  <a:srgbClr val="000000"/>
                </a:solidFill>
              </a:rPr>
              <a:t> </a:t>
            </a:r>
            <a:r>
              <a:rPr lang="en-GB" altLang="nl-BE" sz="2800" b="1" dirty="0" err="1">
                <a:solidFill>
                  <a:srgbClr val="000000"/>
                </a:solidFill>
              </a:rPr>
              <a:t>en</a:t>
            </a:r>
            <a:r>
              <a:rPr lang="en-GB" altLang="nl-BE" sz="2800" b="1" dirty="0">
                <a:solidFill>
                  <a:srgbClr val="000000"/>
                </a:solidFill>
              </a:rPr>
              <a:t> </a:t>
            </a:r>
            <a:r>
              <a:rPr lang="en-GB" altLang="nl-BE" sz="2800" b="1" dirty="0" err="1">
                <a:solidFill>
                  <a:srgbClr val="000000"/>
                </a:solidFill>
              </a:rPr>
              <a:t>hun</a:t>
            </a:r>
            <a:r>
              <a:rPr lang="en-GB" altLang="nl-BE" sz="2800" b="1" dirty="0">
                <a:solidFill>
                  <a:srgbClr val="000000"/>
                </a:solidFill>
              </a:rPr>
              <a:t> </a:t>
            </a:r>
            <a:r>
              <a:rPr lang="en-GB" altLang="nl-BE" sz="2800" b="1" dirty="0" err="1">
                <a:solidFill>
                  <a:srgbClr val="000000"/>
                </a:solidFill>
              </a:rPr>
              <a:t>relaties</a:t>
            </a:r>
            <a:endParaRPr lang="en-GB" altLang="nl-BE" sz="2800" b="1" dirty="0">
              <a:solidFill>
                <a:srgbClr val="000000"/>
              </a:solidFill>
            </a:endParaRPr>
          </a:p>
          <a:p>
            <a:pPr lvl="3" indent="-227013" algn="just" eaLnBrk="1" hangingPunct="1">
              <a:spcBef>
                <a:spcPts val="600"/>
              </a:spcBef>
              <a:buClrTx/>
            </a:pPr>
            <a:endParaRPr lang="en-GB" altLang="nl-BE" sz="2800" b="1" dirty="0">
              <a:solidFill>
                <a:srgbClr val="000000"/>
              </a:solidFill>
            </a:endParaRPr>
          </a:p>
        </p:txBody>
      </p:sp>
      <p:pic>
        <p:nvPicPr>
          <p:cNvPr id="7475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525" y="3311526"/>
            <a:ext cx="4794250" cy="273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981200" y="968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</a:pPr>
            <a:r>
              <a:rPr lang="en-GB" altLang="nl-BE" sz="2800" dirty="0" err="1">
                <a:solidFill>
                  <a:srgbClr val="C0504D"/>
                </a:solidFill>
              </a:rPr>
              <a:t>Diagrammen</a:t>
            </a:r>
            <a:endParaRPr lang="en-GB" altLang="nl-BE" sz="2800" dirty="0">
              <a:solidFill>
                <a:srgbClr val="C0504D"/>
              </a:solidFill>
            </a:endParaRPr>
          </a:p>
          <a:p>
            <a:pPr eaLnBrk="1" hangingPunct="1">
              <a:buClrTx/>
              <a:buFontTx/>
              <a:buNone/>
            </a:pPr>
            <a:endParaRPr lang="en-GB" altLang="nl-BE" sz="2800" dirty="0">
              <a:solidFill>
                <a:srgbClr val="C0504D"/>
              </a:solidFill>
            </a:endParaRP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6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9685436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ext Box 1"/>
          <p:cNvSpPr txBox="1">
            <a:spLocks noChangeArrowheads="1"/>
          </p:cNvSpPr>
          <p:nvPr/>
        </p:nvSpPr>
        <p:spPr bwMode="auto">
          <a:xfrm>
            <a:off x="2135560" y="948533"/>
            <a:ext cx="8229600" cy="4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592138" indent="-587375">
              <a:tabLst>
                <a:tab pos="592138" algn="l"/>
                <a:tab pos="1039813" algn="l"/>
                <a:tab pos="1489075" algn="l"/>
                <a:tab pos="1938338" algn="l"/>
                <a:tab pos="2387600" algn="l"/>
                <a:tab pos="2836863" algn="l"/>
                <a:tab pos="3286125" algn="l"/>
                <a:tab pos="3735388" algn="l"/>
                <a:tab pos="4184650" algn="l"/>
                <a:tab pos="4633913" algn="l"/>
                <a:tab pos="5083175" algn="l"/>
                <a:tab pos="5532438" algn="l"/>
                <a:tab pos="5981700" algn="l"/>
                <a:tab pos="6430963" algn="l"/>
                <a:tab pos="6880225" algn="l"/>
                <a:tab pos="7329488" algn="l"/>
                <a:tab pos="7778750" algn="l"/>
                <a:tab pos="8228013" algn="l"/>
                <a:tab pos="8677275" algn="l"/>
                <a:tab pos="9126538" algn="l"/>
                <a:tab pos="9575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592138" algn="l"/>
                <a:tab pos="1039813" algn="l"/>
                <a:tab pos="1489075" algn="l"/>
                <a:tab pos="1938338" algn="l"/>
                <a:tab pos="2387600" algn="l"/>
                <a:tab pos="2836863" algn="l"/>
                <a:tab pos="3286125" algn="l"/>
                <a:tab pos="3735388" algn="l"/>
                <a:tab pos="4184650" algn="l"/>
                <a:tab pos="4633913" algn="l"/>
                <a:tab pos="5083175" algn="l"/>
                <a:tab pos="5532438" algn="l"/>
                <a:tab pos="5981700" algn="l"/>
                <a:tab pos="6430963" algn="l"/>
                <a:tab pos="6880225" algn="l"/>
                <a:tab pos="7329488" algn="l"/>
                <a:tab pos="7778750" algn="l"/>
                <a:tab pos="8228013" algn="l"/>
                <a:tab pos="8677275" algn="l"/>
                <a:tab pos="9126538" algn="l"/>
                <a:tab pos="9575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indent="-222250">
              <a:tabLst>
                <a:tab pos="592138" algn="l"/>
                <a:tab pos="1039813" algn="l"/>
                <a:tab pos="1489075" algn="l"/>
                <a:tab pos="1938338" algn="l"/>
                <a:tab pos="2387600" algn="l"/>
                <a:tab pos="2836863" algn="l"/>
                <a:tab pos="3286125" algn="l"/>
                <a:tab pos="3735388" algn="l"/>
                <a:tab pos="4184650" algn="l"/>
                <a:tab pos="4633913" algn="l"/>
                <a:tab pos="5083175" algn="l"/>
                <a:tab pos="5532438" algn="l"/>
                <a:tab pos="5981700" algn="l"/>
                <a:tab pos="6430963" algn="l"/>
                <a:tab pos="6880225" algn="l"/>
                <a:tab pos="7329488" algn="l"/>
                <a:tab pos="7778750" algn="l"/>
                <a:tab pos="8228013" algn="l"/>
                <a:tab pos="8677275" algn="l"/>
                <a:tab pos="9126538" algn="l"/>
                <a:tab pos="9575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592138" algn="l"/>
                <a:tab pos="1039813" algn="l"/>
                <a:tab pos="1489075" algn="l"/>
                <a:tab pos="1938338" algn="l"/>
                <a:tab pos="2387600" algn="l"/>
                <a:tab pos="2836863" algn="l"/>
                <a:tab pos="3286125" algn="l"/>
                <a:tab pos="3735388" algn="l"/>
                <a:tab pos="4184650" algn="l"/>
                <a:tab pos="4633913" algn="l"/>
                <a:tab pos="5083175" algn="l"/>
                <a:tab pos="5532438" algn="l"/>
                <a:tab pos="5981700" algn="l"/>
                <a:tab pos="6430963" algn="l"/>
                <a:tab pos="6880225" algn="l"/>
                <a:tab pos="7329488" algn="l"/>
                <a:tab pos="7778750" algn="l"/>
                <a:tab pos="8228013" algn="l"/>
                <a:tab pos="8677275" algn="l"/>
                <a:tab pos="9126538" algn="l"/>
                <a:tab pos="9575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592138" algn="l"/>
                <a:tab pos="1039813" algn="l"/>
                <a:tab pos="1489075" algn="l"/>
                <a:tab pos="1938338" algn="l"/>
                <a:tab pos="2387600" algn="l"/>
                <a:tab pos="2836863" algn="l"/>
                <a:tab pos="3286125" algn="l"/>
                <a:tab pos="3735388" algn="l"/>
                <a:tab pos="4184650" algn="l"/>
                <a:tab pos="4633913" algn="l"/>
                <a:tab pos="5083175" algn="l"/>
                <a:tab pos="5532438" algn="l"/>
                <a:tab pos="5981700" algn="l"/>
                <a:tab pos="6430963" algn="l"/>
                <a:tab pos="6880225" algn="l"/>
                <a:tab pos="7329488" algn="l"/>
                <a:tab pos="7778750" algn="l"/>
                <a:tab pos="8228013" algn="l"/>
                <a:tab pos="8677275" algn="l"/>
                <a:tab pos="9126538" algn="l"/>
                <a:tab pos="9575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92138" algn="l"/>
                <a:tab pos="1039813" algn="l"/>
                <a:tab pos="1489075" algn="l"/>
                <a:tab pos="1938338" algn="l"/>
                <a:tab pos="2387600" algn="l"/>
                <a:tab pos="2836863" algn="l"/>
                <a:tab pos="3286125" algn="l"/>
                <a:tab pos="3735388" algn="l"/>
                <a:tab pos="4184650" algn="l"/>
                <a:tab pos="4633913" algn="l"/>
                <a:tab pos="5083175" algn="l"/>
                <a:tab pos="5532438" algn="l"/>
                <a:tab pos="5981700" algn="l"/>
                <a:tab pos="6430963" algn="l"/>
                <a:tab pos="6880225" algn="l"/>
                <a:tab pos="7329488" algn="l"/>
                <a:tab pos="7778750" algn="l"/>
                <a:tab pos="8228013" algn="l"/>
                <a:tab pos="8677275" algn="l"/>
                <a:tab pos="9126538" algn="l"/>
                <a:tab pos="9575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92138" algn="l"/>
                <a:tab pos="1039813" algn="l"/>
                <a:tab pos="1489075" algn="l"/>
                <a:tab pos="1938338" algn="l"/>
                <a:tab pos="2387600" algn="l"/>
                <a:tab pos="2836863" algn="l"/>
                <a:tab pos="3286125" algn="l"/>
                <a:tab pos="3735388" algn="l"/>
                <a:tab pos="4184650" algn="l"/>
                <a:tab pos="4633913" algn="l"/>
                <a:tab pos="5083175" algn="l"/>
                <a:tab pos="5532438" algn="l"/>
                <a:tab pos="5981700" algn="l"/>
                <a:tab pos="6430963" algn="l"/>
                <a:tab pos="6880225" algn="l"/>
                <a:tab pos="7329488" algn="l"/>
                <a:tab pos="7778750" algn="l"/>
                <a:tab pos="8228013" algn="l"/>
                <a:tab pos="8677275" algn="l"/>
                <a:tab pos="9126538" algn="l"/>
                <a:tab pos="9575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92138" algn="l"/>
                <a:tab pos="1039813" algn="l"/>
                <a:tab pos="1489075" algn="l"/>
                <a:tab pos="1938338" algn="l"/>
                <a:tab pos="2387600" algn="l"/>
                <a:tab pos="2836863" algn="l"/>
                <a:tab pos="3286125" algn="l"/>
                <a:tab pos="3735388" algn="l"/>
                <a:tab pos="4184650" algn="l"/>
                <a:tab pos="4633913" algn="l"/>
                <a:tab pos="5083175" algn="l"/>
                <a:tab pos="5532438" algn="l"/>
                <a:tab pos="5981700" algn="l"/>
                <a:tab pos="6430963" algn="l"/>
                <a:tab pos="6880225" algn="l"/>
                <a:tab pos="7329488" algn="l"/>
                <a:tab pos="7778750" algn="l"/>
                <a:tab pos="8228013" algn="l"/>
                <a:tab pos="8677275" algn="l"/>
                <a:tab pos="9126538" algn="l"/>
                <a:tab pos="9575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92138" algn="l"/>
                <a:tab pos="1039813" algn="l"/>
                <a:tab pos="1489075" algn="l"/>
                <a:tab pos="1938338" algn="l"/>
                <a:tab pos="2387600" algn="l"/>
                <a:tab pos="2836863" algn="l"/>
                <a:tab pos="3286125" algn="l"/>
                <a:tab pos="3735388" algn="l"/>
                <a:tab pos="4184650" algn="l"/>
                <a:tab pos="4633913" algn="l"/>
                <a:tab pos="5083175" algn="l"/>
                <a:tab pos="5532438" algn="l"/>
                <a:tab pos="5981700" algn="l"/>
                <a:tab pos="6430963" algn="l"/>
                <a:tab pos="6880225" algn="l"/>
                <a:tab pos="7329488" algn="l"/>
                <a:tab pos="7778750" algn="l"/>
                <a:tab pos="8228013" algn="l"/>
                <a:tab pos="8677275" algn="l"/>
                <a:tab pos="9126538" algn="l"/>
                <a:tab pos="95758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ts val="600"/>
              </a:spcBef>
              <a:buClrTx/>
            </a:pPr>
            <a:r>
              <a:rPr lang="en-GB" altLang="nl-BE" sz="2800" dirty="0" err="1">
                <a:solidFill>
                  <a:srgbClr val="00B050"/>
                </a:solidFill>
              </a:rPr>
              <a:t>Sequentiediagram</a:t>
            </a:r>
            <a:r>
              <a:rPr lang="en-GB" altLang="nl-BE" sz="2800" dirty="0">
                <a:solidFill>
                  <a:srgbClr val="000000"/>
                </a:solidFill>
              </a:rPr>
              <a:t>: </a:t>
            </a:r>
          </a:p>
          <a:p>
            <a:pPr lvl="3" eaLnBrk="1" hangingPunct="1">
              <a:spcBef>
                <a:spcPts val="600"/>
              </a:spcBef>
              <a:buFont typeface="Times New Roman" panose="02020603050405020304" pitchFamily="18" charset="0"/>
              <a:buChar char="–"/>
            </a:pPr>
            <a:r>
              <a:rPr lang="en-GB" altLang="nl-BE" sz="2800" dirty="0" err="1">
                <a:solidFill>
                  <a:srgbClr val="000000"/>
                </a:solidFill>
              </a:rPr>
              <a:t>volgorde</a:t>
            </a:r>
            <a:r>
              <a:rPr lang="en-GB" altLang="nl-BE" sz="2800" dirty="0">
                <a:solidFill>
                  <a:srgbClr val="000000"/>
                </a:solidFill>
              </a:rPr>
              <a:t> in </a:t>
            </a:r>
            <a:r>
              <a:rPr lang="en-GB" altLang="nl-BE" sz="2800" b="1" dirty="0" err="1">
                <a:solidFill>
                  <a:srgbClr val="000000"/>
                </a:solidFill>
              </a:rPr>
              <a:t>tijd</a:t>
            </a:r>
            <a:r>
              <a:rPr lang="en-GB" altLang="nl-BE" sz="2800" dirty="0">
                <a:solidFill>
                  <a:srgbClr val="000000"/>
                </a:solidFill>
              </a:rPr>
              <a:t>  van </a:t>
            </a:r>
            <a:r>
              <a:rPr lang="en-GB" altLang="nl-BE" sz="2800" b="1" dirty="0">
                <a:solidFill>
                  <a:srgbClr val="000000"/>
                </a:solidFill>
              </a:rPr>
              <a:t>events</a:t>
            </a:r>
            <a:r>
              <a:rPr lang="en-GB" altLang="nl-BE" sz="2800" dirty="0">
                <a:solidFill>
                  <a:srgbClr val="000000"/>
                </a:solidFill>
              </a:rPr>
              <a:t> die in </a:t>
            </a:r>
            <a:r>
              <a:rPr lang="en-GB" altLang="nl-BE" sz="2800" dirty="0" err="1">
                <a:solidFill>
                  <a:srgbClr val="000000"/>
                </a:solidFill>
              </a:rPr>
              <a:t>systeem</a:t>
            </a:r>
            <a:r>
              <a:rPr lang="en-GB" altLang="nl-BE" sz="2800" dirty="0">
                <a:solidFill>
                  <a:srgbClr val="000000"/>
                </a:solidFill>
              </a:rPr>
              <a:t> </a:t>
            </a:r>
            <a:r>
              <a:rPr lang="en-GB" altLang="nl-BE" sz="2800" dirty="0" err="1">
                <a:solidFill>
                  <a:srgbClr val="000000"/>
                </a:solidFill>
              </a:rPr>
              <a:t>verstuurd</a:t>
            </a:r>
            <a:r>
              <a:rPr lang="en-GB" altLang="nl-BE" sz="2800" dirty="0">
                <a:solidFill>
                  <a:srgbClr val="000000"/>
                </a:solidFill>
              </a:rPr>
              <a:t>/</a:t>
            </a:r>
            <a:r>
              <a:rPr lang="en-GB" altLang="nl-BE" sz="2800" dirty="0" err="1">
                <a:solidFill>
                  <a:srgbClr val="000000"/>
                </a:solidFill>
              </a:rPr>
              <a:t>ontvangen</a:t>
            </a:r>
            <a:r>
              <a:rPr lang="en-GB" altLang="nl-BE" sz="2800" dirty="0">
                <a:solidFill>
                  <a:srgbClr val="000000"/>
                </a:solidFill>
              </a:rPr>
              <a:t> </a:t>
            </a:r>
            <a:r>
              <a:rPr lang="en-GB" altLang="nl-BE" sz="2800" dirty="0" err="1">
                <a:solidFill>
                  <a:srgbClr val="000000"/>
                </a:solidFill>
              </a:rPr>
              <a:t>worden</a:t>
            </a:r>
            <a:endParaRPr lang="en-GB" altLang="nl-BE" sz="2800" dirty="0">
              <a:solidFill>
                <a:srgbClr val="000000"/>
              </a:solidFill>
            </a:endParaRPr>
          </a:p>
          <a:p>
            <a:pPr lvl="3" indent="-227013" eaLnBrk="1" hangingPunct="1">
              <a:spcBef>
                <a:spcPts val="600"/>
              </a:spcBef>
              <a:buClrTx/>
            </a:pPr>
            <a:endParaRPr lang="en-GB" altLang="nl-BE" sz="2800" dirty="0">
              <a:solidFill>
                <a:srgbClr val="000000"/>
              </a:solidFill>
            </a:endParaRPr>
          </a:p>
          <a:p>
            <a:pPr lvl="2" algn="just" eaLnBrk="1" hangingPunct="1">
              <a:spcBef>
                <a:spcPts val="600"/>
              </a:spcBef>
              <a:buClrTx/>
            </a:pPr>
            <a:endParaRPr lang="en-GB" altLang="nl-BE" sz="2800" dirty="0">
              <a:solidFill>
                <a:srgbClr val="000000"/>
              </a:solidFill>
            </a:endParaRPr>
          </a:p>
        </p:txBody>
      </p:sp>
      <p:pic>
        <p:nvPicPr>
          <p:cNvPr id="7578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850" y="2663825"/>
            <a:ext cx="7050088" cy="3887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981200" y="968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</a:pPr>
            <a:r>
              <a:rPr lang="en-GB" altLang="nl-BE" sz="2800" dirty="0" err="1">
                <a:solidFill>
                  <a:srgbClr val="C0504D"/>
                </a:solidFill>
              </a:rPr>
              <a:t>Diagrammen</a:t>
            </a:r>
            <a:endParaRPr lang="en-GB" altLang="nl-BE" sz="2800" dirty="0">
              <a:solidFill>
                <a:srgbClr val="C0504D"/>
              </a:solidFill>
            </a:endParaRPr>
          </a:p>
          <a:p>
            <a:pPr eaLnBrk="1" hangingPunct="1">
              <a:buClrTx/>
              <a:buFontTx/>
              <a:buNone/>
            </a:pPr>
            <a:endParaRPr lang="en-GB" altLang="nl-BE" sz="2800" dirty="0">
              <a:solidFill>
                <a:srgbClr val="C0504D"/>
              </a:solidFill>
            </a:endParaRP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7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0438725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ext Box 1"/>
          <p:cNvSpPr txBox="1">
            <a:spLocks noChangeArrowheads="1"/>
          </p:cNvSpPr>
          <p:nvPr/>
        </p:nvSpPr>
        <p:spPr bwMode="auto">
          <a:xfrm>
            <a:off x="1981200" y="668338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1119188" algn="l"/>
                <a:tab pos="1566863" algn="l"/>
                <a:tab pos="2016125" algn="l"/>
                <a:tab pos="2465388" algn="l"/>
                <a:tab pos="2914650" algn="l"/>
                <a:tab pos="3363913" algn="l"/>
                <a:tab pos="3813175" algn="l"/>
                <a:tab pos="4262438" algn="l"/>
                <a:tab pos="4711700" algn="l"/>
                <a:tab pos="5160963" algn="l"/>
                <a:tab pos="5610225" algn="l"/>
                <a:tab pos="6059488" algn="l"/>
                <a:tab pos="6508750" algn="l"/>
                <a:tab pos="6958013" algn="l"/>
                <a:tab pos="7407275" algn="l"/>
                <a:tab pos="7856538" algn="l"/>
                <a:tab pos="8305800" algn="l"/>
                <a:tab pos="8755063" algn="l"/>
                <a:tab pos="9204325" algn="l"/>
                <a:tab pos="9653588" algn="l"/>
                <a:tab pos="101028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1119188" algn="l"/>
                <a:tab pos="1566863" algn="l"/>
                <a:tab pos="2016125" algn="l"/>
                <a:tab pos="2465388" algn="l"/>
                <a:tab pos="2914650" algn="l"/>
                <a:tab pos="3363913" algn="l"/>
                <a:tab pos="3813175" algn="l"/>
                <a:tab pos="4262438" algn="l"/>
                <a:tab pos="4711700" algn="l"/>
                <a:tab pos="5160963" algn="l"/>
                <a:tab pos="5610225" algn="l"/>
                <a:tab pos="6059488" algn="l"/>
                <a:tab pos="6508750" algn="l"/>
                <a:tab pos="6958013" algn="l"/>
                <a:tab pos="7407275" algn="l"/>
                <a:tab pos="7856538" algn="l"/>
                <a:tab pos="8305800" algn="l"/>
                <a:tab pos="8755063" algn="l"/>
                <a:tab pos="9204325" algn="l"/>
                <a:tab pos="9653588" algn="l"/>
                <a:tab pos="101028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19188" indent="-204788">
              <a:tabLst>
                <a:tab pos="1119188" algn="l"/>
                <a:tab pos="1566863" algn="l"/>
                <a:tab pos="2016125" algn="l"/>
                <a:tab pos="2465388" algn="l"/>
                <a:tab pos="2914650" algn="l"/>
                <a:tab pos="3363913" algn="l"/>
                <a:tab pos="3813175" algn="l"/>
                <a:tab pos="4262438" algn="l"/>
                <a:tab pos="4711700" algn="l"/>
                <a:tab pos="5160963" algn="l"/>
                <a:tab pos="5610225" algn="l"/>
                <a:tab pos="6059488" algn="l"/>
                <a:tab pos="6508750" algn="l"/>
                <a:tab pos="6958013" algn="l"/>
                <a:tab pos="7407275" algn="l"/>
                <a:tab pos="7856538" algn="l"/>
                <a:tab pos="8305800" algn="l"/>
                <a:tab pos="8755063" algn="l"/>
                <a:tab pos="9204325" algn="l"/>
                <a:tab pos="9653588" algn="l"/>
                <a:tab pos="101028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487488" indent="-196850">
              <a:tabLst>
                <a:tab pos="1119188" algn="l"/>
                <a:tab pos="1566863" algn="l"/>
                <a:tab pos="2016125" algn="l"/>
                <a:tab pos="2465388" algn="l"/>
                <a:tab pos="2914650" algn="l"/>
                <a:tab pos="3363913" algn="l"/>
                <a:tab pos="3813175" algn="l"/>
                <a:tab pos="4262438" algn="l"/>
                <a:tab pos="4711700" algn="l"/>
                <a:tab pos="5160963" algn="l"/>
                <a:tab pos="5610225" algn="l"/>
                <a:tab pos="6059488" algn="l"/>
                <a:tab pos="6508750" algn="l"/>
                <a:tab pos="6958013" algn="l"/>
                <a:tab pos="7407275" algn="l"/>
                <a:tab pos="7856538" algn="l"/>
                <a:tab pos="8305800" algn="l"/>
                <a:tab pos="8755063" algn="l"/>
                <a:tab pos="9204325" algn="l"/>
                <a:tab pos="9653588" algn="l"/>
                <a:tab pos="101028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1119188" algn="l"/>
                <a:tab pos="1566863" algn="l"/>
                <a:tab pos="2016125" algn="l"/>
                <a:tab pos="2465388" algn="l"/>
                <a:tab pos="2914650" algn="l"/>
                <a:tab pos="3363913" algn="l"/>
                <a:tab pos="3813175" algn="l"/>
                <a:tab pos="4262438" algn="l"/>
                <a:tab pos="4711700" algn="l"/>
                <a:tab pos="5160963" algn="l"/>
                <a:tab pos="5610225" algn="l"/>
                <a:tab pos="6059488" algn="l"/>
                <a:tab pos="6508750" algn="l"/>
                <a:tab pos="6958013" algn="l"/>
                <a:tab pos="7407275" algn="l"/>
                <a:tab pos="7856538" algn="l"/>
                <a:tab pos="8305800" algn="l"/>
                <a:tab pos="8755063" algn="l"/>
                <a:tab pos="9204325" algn="l"/>
                <a:tab pos="9653588" algn="l"/>
                <a:tab pos="101028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19188" algn="l"/>
                <a:tab pos="1566863" algn="l"/>
                <a:tab pos="2016125" algn="l"/>
                <a:tab pos="2465388" algn="l"/>
                <a:tab pos="2914650" algn="l"/>
                <a:tab pos="3363913" algn="l"/>
                <a:tab pos="3813175" algn="l"/>
                <a:tab pos="4262438" algn="l"/>
                <a:tab pos="4711700" algn="l"/>
                <a:tab pos="5160963" algn="l"/>
                <a:tab pos="5610225" algn="l"/>
                <a:tab pos="6059488" algn="l"/>
                <a:tab pos="6508750" algn="l"/>
                <a:tab pos="6958013" algn="l"/>
                <a:tab pos="7407275" algn="l"/>
                <a:tab pos="7856538" algn="l"/>
                <a:tab pos="8305800" algn="l"/>
                <a:tab pos="8755063" algn="l"/>
                <a:tab pos="9204325" algn="l"/>
                <a:tab pos="9653588" algn="l"/>
                <a:tab pos="101028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19188" algn="l"/>
                <a:tab pos="1566863" algn="l"/>
                <a:tab pos="2016125" algn="l"/>
                <a:tab pos="2465388" algn="l"/>
                <a:tab pos="2914650" algn="l"/>
                <a:tab pos="3363913" algn="l"/>
                <a:tab pos="3813175" algn="l"/>
                <a:tab pos="4262438" algn="l"/>
                <a:tab pos="4711700" algn="l"/>
                <a:tab pos="5160963" algn="l"/>
                <a:tab pos="5610225" algn="l"/>
                <a:tab pos="6059488" algn="l"/>
                <a:tab pos="6508750" algn="l"/>
                <a:tab pos="6958013" algn="l"/>
                <a:tab pos="7407275" algn="l"/>
                <a:tab pos="7856538" algn="l"/>
                <a:tab pos="8305800" algn="l"/>
                <a:tab pos="8755063" algn="l"/>
                <a:tab pos="9204325" algn="l"/>
                <a:tab pos="9653588" algn="l"/>
                <a:tab pos="101028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19188" algn="l"/>
                <a:tab pos="1566863" algn="l"/>
                <a:tab pos="2016125" algn="l"/>
                <a:tab pos="2465388" algn="l"/>
                <a:tab pos="2914650" algn="l"/>
                <a:tab pos="3363913" algn="l"/>
                <a:tab pos="3813175" algn="l"/>
                <a:tab pos="4262438" algn="l"/>
                <a:tab pos="4711700" algn="l"/>
                <a:tab pos="5160963" algn="l"/>
                <a:tab pos="5610225" algn="l"/>
                <a:tab pos="6059488" algn="l"/>
                <a:tab pos="6508750" algn="l"/>
                <a:tab pos="6958013" algn="l"/>
                <a:tab pos="7407275" algn="l"/>
                <a:tab pos="7856538" algn="l"/>
                <a:tab pos="8305800" algn="l"/>
                <a:tab pos="8755063" algn="l"/>
                <a:tab pos="9204325" algn="l"/>
                <a:tab pos="9653588" algn="l"/>
                <a:tab pos="101028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19188" algn="l"/>
                <a:tab pos="1566863" algn="l"/>
                <a:tab pos="2016125" algn="l"/>
                <a:tab pos="2465388" algn="l"/>
                <a:tab pos="2914650" algn="l"/>
                <a:tab pos="3363913" algn="l"/>
                <a:tab pos="3813175" algn="l"/>
                <a:tab pos="4262438" algn="l"/>
                <a:tab pos="4711700" algn="l"/>
                <a:tab pos="5160963" algn="l"/>
                <a:tab pos="5610225" algn="l"/>
                <a:tab pos="6059488" algn="l"/>
                <a:tab pos="6508750" algn="l"/>
                <a:tab pos="6958013" algn="l"/>
                <a:tab pos="7407275" algn="l"/>
                <a:tab pos="7856538" algn="l"/>
                <a:tab pos="8305800" algn="l"/>
                <a:tab pos="8755063" algn="l"/>
                <a:tab pos="9204325" algn="l"/>
                <a:tab pos="9653588" algn="l"/>
                <a:tab pos="1010285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lvl="2" algn="just" eaLnBrk="1" hangingPunct="1">
              <a:spcBef>
                <a:spcPts val="50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r>
              <a:rPr lang="en-GB" altLang="nl-BE" sz="2800" dirty="0" err="1">
                <a:solidFill>
                  <a:srgbClr val="00B050"/>
                </a:solidFill>
              </a:rPr>
              <a:t>Communicatiediagram</a:t>
            </a:r>
            <a:r>
              <a:rPr lang="en-GB" altLang="nl-BE" sz="2800" dirty="0">
                <a:solidFill>
                  <a:srgbClr val="000000"/>
                </a:solidFill>
              </a:rPr>
              <a:t>: </a:t>
            </a:r>
          </a:p>
          <a:p>
            <a:pPr lvl="3" eaLnBrk="1" hangingPunct="1">
              <a:spcBef>
                <a:spcPts val="500"/>
              </a:spcBef>
              <a:buClr>
                <a:srgbClr val="C0504D"/>
              </a:buClr>
              <a:buFont typeface="Courier New" panose="02070309020205020404" pitchFamily="49" charset="0"/>
              <a:buChar char="o"/>
            </a:pPr>
            <a:r>
              <a:rPr lang="en-GB" altLang="nl-BE" sz="2800" dirty="0">
                <a:solidFill>
                  <a:srgbClr val="000000"/>
                </a:solidFill>
              </a:rPr>
              <a:t>hoe </a:t>
            </a:r>
            <a:r>
              <a:rPr lang="en-GB" altLang="nl-BE" sz="2800" b="1" dirty="0" err="1">
                <a:solidFill>
                  <a:srgbClr val="000000"/>
                </a:solidFill>
              </a:rPr>
              <a:t>objecten</a:t>
            </a:r>
            <a:r>
              <a:rPr lang="en-GB" altLang="nl-BE" sz="2800" dirty="0">
                <a:solidFill>
                  <a:srgbClr val="000000"/>
                </a:solidFill>
              </a:rPr>
              <a:t> </a:t>
            </a:r>
            <a:r>
              <a:rPr lang="en-GB" altLang="nl-BE" sz="2800" b="1" dirty="0" err="1">
                <a:solidFill>
                  <a:srgbClr val="000000"/>
                </a:solidFill>
              </a:rPr>
              <a:t>samenwerken</a:t>
            </a:r>
            <a:r>
              <a:rPr lang="en-GB" altLang="nl-BE" sz="2800" dirty="0">
                <a:solidFill>
                  <a:srgbClr val="000000"/>
                </a:solidFill>
              </a:rPr>
              <a:t> om </a:t>
            </a:r>
            <a:r>
              <a:rPr lang="en-GB" altLang="nl-BE" sz="2800" dirty="0" err="1">
                <a:solidFill>
                  <a:srgbClr val="000000"/>
                </a:solidFill>
              </a:rPr>
              <a:t>doel</a:t>
            </a:r>
            <a:r>
              <a:rPr lang="en-GB" altLang="nl-BE" sz="2800" dirty="0">
                <a:solidFill>
                  <a:srgbClr val="000000"/>
                </a:solidFill>
              </a:rPr>
              <a:t> </a:t>
            </a:r>
            <a:r>
              <a:rPr lang="en-GB" altLang="nl-BE" sz="2800" dirty="0" err="1">
                <a:solidFill>
                  <a:srgbClr val="000000"/>
                </a:solidFill>
              </a:rPr>
              <a:t>te</a:t>
            </a:r>
            <a:r>
              <a:rPr lang="en-GB" altLang="nl-BE" sz="2800" dirty="0">
                <a:solidFill>
                  <a:srgbClr val="000000"/>
                </a:solidFill>
              </a:rPr>
              <a:t> </a:t>
            </a:r>
            <a:r>
              <a:rPr lang="en-GB" altLang="nl-BE" sz="2800" dirty="0" err="1">
                <a:solidFill>
                  <a:srgbClr val="000000"/>
                </a:solidFill>
              </a:rPr>
              <a:t>bereiken</a:t>
            </a:r>
            <a:endParaRPr lang="en-GB" altLang="nl-BE" sz="2800" dirty="0">
              <a:solidFill>
                <a:srgbClr val="000000"/>
              </a:solidFill>
            </a:endParaRPr>
          </a:p>
          <a:p>
            <a:pPr marL="1120775" lvl="2" algn="just" eaLnBrk="1" hangingPunct="1">
              <a:spcBef>
                <a:spcPts val="500"/>
              </a:spcBef>
              <a:buClrTx/>
            </a:pPr>
            <a:endParaRPr lang="en-GB" altLang="nl-BE" sz="2800" dirty="0">
              <a:solidFill>
                <a:srgbClr val="000000"/>
              </a:solidFill>
            </a:endParaRPr>
          </a:p>
        </p:txBody>
      </p:sp>
      <p:pic>
        <p:nvPicPr>
          <p:cNvPr id="7680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728" y="2151154"/>
            <a:ext cx="5553075" cy="454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981200" y="968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</a:pPr>
            <a:r>
              <a:rPr lang="en-GB" altLang="nl-BE" sz="2800" dirty="0" err="1">
                <a:solidFill>
                  <a:srgbClr val="C0504D"/>
                </a:solidFill>
              </a:rPr>
              <a:t>Diagrammen</a:t>
            </a:r>
            <a:endParaRPr lang="en-GB" altLang="nl-BE" sz="2800" dirty="0">
              <a:solidFill>
                <a:srgbClr val="C0504D"/>
              </a:solidFill>
            </a:endParaRPr>
          </a:p>
          <a:p>
            <a:pPr eaLnBrk="1" hangingPunct="1">
              <a:buClrTx/>
              <a:buFontTx/>
              <a:buNone/>
            </a:pPr>
            <a:endParaRPr lang="en-GB" altLang="nl-BE" sz="2800" dirty="0">
              <a:solidFill>
                <a:srgbClr val="C0504D"/>
              </a:solidFill>
            </a:endParaRP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8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1099107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ext Box 1"/>
          <p:cNvSpPr txBox="1">
            <a:spLocks noChangeArrowheads="1"/>
          </p:cNvSpPr>
          <p:nvPr/>
        </p:nvSpPr>
        <p:spPr bwMode="auto">
          <a:xfrm>
            <a:off x="1769269" y="980729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1125538" algn="l"/>
                <a:tab pos="1573213" algn="l"/>
                <a:tab pos="2022475" algn="l"/>
                <a:tab pos="2471738" algn="l"/>
                <a:tab pos="2921000" algn="l"/>
                <a:tab pos="3370263" algn="l"/>
                <a:tab pos="3819525" algn="l"/>
                <a:tab pos="4268788" algn="l"/>
                <a:tab pos="4718050" algn="l"/>
                <a:tab pos="5167313" algn="l"/>
                <a:tab pos="5616575" algn="l"/>
                <a:tab pos="6065838" algn="l"/>
                <a:tab pos="6515100" algn="l"/>
                <a:tab pos="6964363" algn="l"/>
                <a:tab pos="7413625" algn="l"/>
                <a:tab pos="7862888" algn="l"/>
                <a:tab pos="8312150" algn="l"/>
                <a:tab pos="8761413" algn="l"/>
                <a:tab pos="9210675" algn="l"/>
                <a:tab pos="9659938" algn="l"/>
                <a:tab pos="101092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1125538" algn="l"/>
                <a:tab pos="1573213" algn="l"/>
                <a:tab pos="2022475" algn="l"/>
                <a:tab pos="2471738" algn="l"/>
                <a:tab pos="2921000" algn="l"/>
                <a:tab pos="3370263" algn="l"/>
                <a:tab pos="3819525" algn="l"/>
                <a:tab pos="4268788" algn="l"/>
                <a:tab pos="4718050" algn="l"/>
                <a:tab pos="5167313" algn="l"/>
                <a:tab pos="5616575" algn="l"/>
                <a:tab pos="6065838" algn="l"/>
                <a:tab pos="6515100" algn="l"/>
                <a:tab pos="6964363" algn="l"/>
                <a:tab pos="7413625" algn="l"/>
                <a:tab pos="7862888" algn="l"/>
                <a:tab pos="8312150" algn="l"/>
                <a:tab pos="8761413" algn="l"/>
                <a:tab pos="9210675" algn="l"/>
                <a:tab pos="9659938" algn="l"/>
                <a:tab pos="101092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25538" indent="-204788">
              <a:tabLst>
                <a:tab pos="1125538" algn="l"/>
                <a:tab pos="1573213" algn="l"/>
                <a:tab pos="2022475" algn="l"/>
                <a:tab pos="2471738" algn="l"/>
                <a:tab pos="2921000" algn="l"/>
                <a:tab pos="3370263" algn="l"/>
                <a:tab pos="3819525" algn="l"/>
                <a:tab pos="4268788" algn="l"/>
                <a:tab pos="4718050" algn="l"/>
                <a:tab pos="5167313" algn="l"/>
                <a:tab pos="5616575" algn="l"/>
                <a:tab pos="6065838" algn="l"/>
                <a:tab pos="6515100" algn="l"/>
                <a:tab pos="6964363" algn="l"/>
                <a:tab pos="7413625" algn="l"/>
                <a:tab pos="7862888" algn="l"/>
                <a:tab pos="8312150" algn="l"/>
                <a:tab pos="8761413" algn="l"/>
                <a:tab pos="9210675" algn="l"/>
                <a:tab pos="9659938" algn="l"/>
                <a:tab pos="101092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1125538" algn="l"/>
                <a:tab pos="1573213" algn="l"/>
                <a:tab pos="2022475" algn="l"/>
                <a:tab pos="2471738" algn="l"/>
                <a:tab pos="2921000" algn="l"/>
                <a:tab pos="3370263" algn="l"/>
                <a:tab pos="3819525" algn="l"/>
                <a:tab pos="4268788" algn="l"/>
                <a:tab pos="4718050" algn="l"/>
                <a:tab pos="5167313" algn="l"/>
                <a:tab pos="5616575" algn="l"/>
                <a:tab pos="6065838" algn="l"/>
                <a:tab pos="6515100" algn="l"/>
                <a:tab pos="6964363" algn="l"/>
                <a:tab pos="7413625" algn="l"/>
                <a:tab pos="7862888" algn="l"/>
                <a:tab pos="8312150" algn="l"/>
                <a:tab pos="8761413" algn="l"/>
                <a:tab pos="9210675" algn="l"/>
                <a:tab pos="9659938" algn="l"/>
                <a:tab pos="101092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1125538" algn="l"/>
                <a:tab pos="1573213" algn="l"/>
                <a:tab pos="2022475" algn="l"/>
                <a:tab pos="2471738" algn="l"/>
                <a:tab pos="2921000" algn="l"/>
                <a:tab pos="3370263" algn="l"/>
                <a:tab pos="3819525" algn="l"/>
                <a:tab pos="4268788" algn="l"/>
                <a:tab pos="4718050" algn="l"/>
                <a:tab pos="5167313" algn="l"/>
                <a:tab pos="5616575" algn="l"/>
                <a:tab pos="6065838" algn="l"/>
                <a:tab pos="6515100" algn="l"/>
                <a:tab pos="6964363" algn="l"/>
                <a:tab pos="7413625" algn="l"/>
                <a:tab pos="7862888" algn="l"/>
                <a:tab pos="8312150" algn="l"/>
                <a:tab pos="8761413" algn="l"/>
                <a:tab pos="9210675" algn="l"/>
                <a:tab pos="9659938" algn="l"/>
                <a:tab pos="101092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25538" algn="l"/>
                <a:tab pos="1573213" algn="l"/>
                <a:tab pos="2022475" algn="l"/>
                <a:tab pos="2471738" algn="l"/>
                <a:tab pos="2921000" algn="l"/>
                <a:tab pos="3370263" algn="l"/>
                <a:tab pos="3819525" algn="l"/>
                <a:tab pos="4268788" algn="l"/>
                <a:tab pos="4718050" algn="l"/>
                <a:tab pos="5167313" algn="l"/>
                <a:tab pos="5616575" algn="l"/>
                <a:tab pos="6065838" algn="l"/>
                <a:tab pos="6515100" algn="l"/>
                <a:tab pos="6964363" algn="l"/>
                <a:tab pos="7413625" algn="l"/>
                <a:tab pos="7862888" algn="l"/>
                <a:tab pos="8312150" algn="l"/>
                <a:tab pos="8761413" algn="l"/>
                <a:tab pos="9210675" algn="l"/>
                <a:tab pos="9659938" algn="l"/>
                <a:tab pos="101092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25538" algn="l"/>
                <a:tab pos="1573213" algn="l"/>
                <a:tab pos="2022475" algn="l"/>
                <a:tab pos="2471738" algn="l"/>
                <a:tab pos="2921000" algn="l"/>
                <a:tab pos="3370263" algn="l"/>
                <a:tab pos="3819525" algn="l"/>
                <a:tab pos="4268788" algn="l"/>
                <a:tab pos="4718050" algn="l"/>
                <a:tab pos="5167313" algn="l"/>
                <a:tab pos="5616575" algn="l"/>
                <a:tab pos="6065838" algn="l"/>
                <a:tab pos="6515100" algn="l"/>
                <a:tab pos="6964363" algn="l"/>
                <a:tab pos="7413625" algn="l"/>
                <a:tab pos="7862888" algn="l"/>
                <a:tab pos="8312150" algn="l"/>
                <a:tab pos="8761413" algn="l"/>
                <a:tab pos="9210675" algn="l"/>
                <a:tab pos="9659938" algn="l"/>
                <a:tab pos="101092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25538" algn="l"/>
                <a:tab pos="1573213" algn="l"/>
                <a:tab pos="2022475" algn="l"/>
                <a:tab pos="2471738" algn="l"/>
                <a:tab pos="2921000" algn="l"/>
                <a:tab pos="3370263" algn="l"/>
                <a:tab pos="3819525" algn="l"/>
                <a:tab pos="4268788" algn="l"/>
                <a:tab pos="4718050" algn="l"/>
                <a:tab pos="5167313" algn="l"/>
                <a:tab pos="5616575" algn="l"/>
                <a:tab pos="6065838" algn="l"/>
                <a:tab pos="6515100" algn="l"/>
                <a:tab pos="6964363" algn="l"/>
                <a:tab pos="7413625" algn="l"/>
                <a:tab pos="7862888" algn="l"/>
                <a:tab pos="8312150" algn="l"/>
                <a:tab pos="8761413" algn="l"/>
                <a:tab pos="9210675" algn="l"/>
                <a:tab pos="9659938" algn="l"/>
                <a:tab pos="101092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25538" algn="l"/>
                <a:tab pos="1573213" algn="l"/>
                <a:tab pos="2022475" algn="l"/>
                <a:tab pos="2471738" algn="l"/>
                <a:tab pos="2921000" algn="l"/>
                <a:tab pos="3370263" algn="l"/>
                <a:tab pos="3819525" algn="l"/>
                <a:tab pos="4268788" algn="l"/>
                <a:tab pos="4718050" algn="l"/>
                <a:tab pos="5167313" algn="l"/>
                <a:tab pos="5616575" algn="l"/>
                <a:tab pos="6065838" algn="l"/>
                <a:tab pos="6515100" algn="l"/>
                <a:tab pos="6964363" algn="l"/>
                <a:tab pos="7413625" algn="l"/>
                <a:tab pos="7862888" algn="l"/>
                <a:tab pos="8312150" algn="l"/>
                <a:tab pos="8761413" algn="l"/>
                <a:tab pos="9210675" algn="l"/>
                <a:tab pos="9659938" algn="l"/>
                <a:tab pos="101092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lvl="2" algn="just" eaLnBrk="1" hangingPunct="1">
              <a:spcBef>
                <a:spcPts val="500"/>
              </a:spcBef>
              <a:buClrTx/>
            </a:pPr>
            <a:r>
              <a:rPr lang="en-GB" altLang="nl-BE" sz="2800" dirty="0" err="1">
                <a:solidFill>
                  <a:srgbClr val="00B050"/>
                </a:solidFill>
              </a:rPr>
              <a:t>Toestandsdiagram</a:t>
            </a:r>
            <a:r>
              <a:rPr lang="en-GB" altLang="nl-BE" sz="2800" dirty="0">
                <a:solidFill>
                  <a:srgbClr val="000000"/>
                </a:solidFill>
              </a:rPr>
              <a:t>: </a:t>
            </a:r>
          </a:p>
          <a:p>
            <a:pPr lvl="3" algn="just" eaLnBrk="1" hangingPunct="1">
              <a:spcBef>
                <a:spcPts val="500"/>
              </a:spcBef>
              <a:buFont typeface="Times New Roman" panose="02020603050405020304" pitchFamily="18" charset="0"/>
              <a:buChar char="–"/>
            </a:pPr>
            <a:r>
              <a:rPr lang="en-GB" altLang="nl-BE" sz="2800" b="1" dirty="0" err="1">
                <a:solidFill>
                  <a:srgbClr val="000000"/>
                </a:solidFill>
              </a:rPr>
              <a:t>toestanden</a:t>
            </a:r>
            <a:r>
              <a:rPr lang="en-GB" altLang="nl-BE" sz="2800" dirty="0">
                <a:solidFill>
                  <a:srgbClr val="000000"/>
                </a:solidFill>
              </a:rPr>
              <a:t> </a:t>
            </a:r>
            <a:r>
              <a:rPr lang="en-GB" altLang="nl-BE" sz="2800" dirty="0" err="1">
                <a:solidFill>
                  <a:srgbClr val="000000"/>
                </a:solidFill>
              </a:rPr>
              <a:t>waarin</a:t>
            </a:r>
            <a:r>
              <a:rPr lang="en-GB" altLang="nl-BE" sz="2800" dirty="0">
                <a:solidFill>
                  <a:srgbClr val="000000"/>
                </a:solidFill>
              </a:rPr>
              <a:t> </a:t>
            </a:r>
            <a:r>
              <a:rPr lang="en-GB" altLang="nl-BE" sz="2800" b="1" dirty="0">
                <a:solidFill>
                  <a:srgbClr val="000000"/>
                </a:solidFill>
              </a:rPr>
              <a:t>object</a:t>
            </a:r>
            <a:r>
              <a:rPr lang="en-GB" altLang="nl-BE" sz="2800" dirty="0">
                <a:solidFill>
                  <a:srgbClr val="000000"/>
                </a:solidFill>
              </a:rPr>
              <a:t> </a:t>
            </a:r>
            <a:r>
              <a:rPr lang="en-GB" altLang="nl-BE" sz="2800" dirty="0" err="1">
                <a:solidFill>
                  <a:srgbClr val="000000"/>
                </a:solidFill>
              </a:rPr>
              <a:t>zich</a:t>
            </a:r>
            <a:r>
              <a:rPr lang="en-GB" altLang="nl-BE" sz="2800" dirty="0">
                <a:solidFill>
                  <a:srgbClr val="000000"/>
                </a:solidFill>
              </a:rPr>
              <a:t> </a:t>
            </a:r>
            <a:r>
              <a:rPr lang="en-GB" altLang="nl-BE" sz="2800" dirty="0" err="1">
                <a:solidFill>
                  <a:srgbClr val="000000"/>
                </a:solidFill>
              </a:rPr>
              <a:t>kan</a:t>
            </a:r>
            <a:r>
              <a:rPr lang="en-GB" altLang="nl-BE" sz="2800" dirty="0">
                <a:solidFill>
                  <a:srgbClr val="000000"/>
                </a:solidFill>
              </a:rPr>
              <a:t> </a:t>
            </a:r>
            <a:r>
              <a:rPr lang="en-GB" altLang="nl-BE" sz="2800" dirty="0" err="1">
                <a:solidFill>
                  <a:srgbClr val="000000"/>
                </a:solidFill>
              </a:rPr>
              <a:t>bevinden</a:t>
            </a:r>
            <a:r>
              <a:rPr lang="en-GB" altLang="nl-BE" sz="2800" dirty="0">
                <a:solidFill>
                  <a:srgbClr val="000000"/>
                </a:solidFill>
              </a:rPr>
              <a:t> </a:t>
            </a:r>
            <a:r>
              <a:rPr lang="en-GB" altLang="nl-BE" sz="2800" dirty="0" err="1">
                <a:solidFill>
                  <a:srgbClr val="000000"/>
                </a:solidFill>
              </a:rPr>
              <a:t>gedurende</a:t>
            </a:r>
            <a:r>
              <a:rPr lang="en-GB" altLang="nl-BE" sz="2800" dirty="0">
                <a:solidFill>
                  <a:srgbClr val="000000"/>
                </a:solidFill>
              </a:rPr>
              <a:t> </a:t>
            </a:r>
            <a:r>
              <a:rPr lang="en-GB" altLang="nl-BE" sz="2800" dirty="0" err="1">
                <a:solidFill>
                  <a:srgbClr val="000000"/>
                </a:solidFill>
              </a:rPr>
              <a:t>levensloop</a:t>
            </a:r>
            <a:endParaRPr lang="en-GB" altLang="nl-BE" sz="2800" dirty="0">
              <a:solidFill>
                <a:srgbClr val="000000"/>
              </a:solidFill>
            </a:endParaRPr>
          </a:p>
          <a:p>
            <a:pPr lvl="2" algn="just" eaLnBrk="1" hangingPunct="1">
              <a:spcBef>
                <a:spcPts val="500"/>
              </a:spcBef>
              <a:buClrTx/>
            </a:pPr>
            <a:endParaRPr lang="en-GB" altLang="nl-BE" sz="2800" dirty="0">
              <a:solidFill>
                <a:srgbClr val="000000"/>
              </a:solidFill>
            </a:endParaRPr>
          </a:p>
        </p:txBody>
      </p:sp>
      <p:pic>
        <p:nvPicPr>
          <p:cNvPr id="778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664" y="2386945"/>
            <a:ext cx="6220544" cy="437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981200" y="968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</a:pPr>
            <a:r>
              <a:rPr lang="en-GB" altLang="nl-BE" sz="2800" dirty="0" err="1">
                <a:solidFill>
                  <a:srgbClr val="C0504D"/>
                </a:solidFill>
              </a:rPr>
              <a:t>Diagrammen</a:t>
            </a:r>
            <a:endParaRPr lang="en-GB" altLang="nl-BE" sz="2800" dirty="0">
              <a:solidFill>
                <a:srgbClr val="C0504D"/>
              </a:solidFill>
            </a:endParaRPr>
          </a:p>
          <a:p>
            <a:pPr eaLnBrk="1" hangingPunct="1">
              <a:buClrTx/>
              <a:buFontTx/>
              <a:buNone/>
            </a:pPr>
            <a:endParaRPr lang="en-GB" altLang="nl-BE" sz="2800" dirty="0">
              <a:solidFill>
                <a:srgbClr val="C0504D"/>
              </a:solidFill>
            </a:endParaRP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9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7120015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Kantoorthema">
  <a:themeElements>
    <a:clrScheme name="Themakleuren AP">
      <a:dk1>
        <a:srgbClr val="404040"/>
      </a:dk1>
      <a:lt1>
        <a:srgbClr val="FFFFFF"/>
      </a:lt1>
      <a:dk2>
        <a:srgbClr val="404040"/>
      </a:dk2>
      <a:lt2>
        <a:srgbClr val="E7E6E6"/>
      </a:lt2>
      <a:accent1>
        <a:srgbClr val="AD0F0A"/>
      </a:accent1>
      <a:accent2>
        <a:srgbClr val="F59A00"/>
      </a:accent2>
      <a:accent3>
        <a:srgbClr val="AD1073"/>
      </a:accent3>
      <a:accent4>
        <a:srgbClr val="009EAD"/>
      </a:accent4>
      <a:accent5>
        <a:srgbClr val="1D9659"/>
      </a:accent5>
      <a:accent6>
        <a:srgbClr val="70AD47"/>
      </a:accent6>
      <a:hlink>
        <a:srgbClr val="AD0F0A"/>
      </a:hlink>
      <a:folHlink>
        <a:srgbClr val="404040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AD0F0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00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sjabloon_AP_19-9_NL.pptx" id="{3BD77326-128E-424F-ABB3-A7B63DAE3F53}" vid="{476C2211-F20B-4BF4-8DBF-66E6F50A05DE}"/>
    </a:ext>
  </a:extLst>
</a:theme>
</file>

<file path=ppt/theme/theme9.xml><?xml version="1.0" encoding="utf-8"?>
<a:theme xmlns:a="http://schemas.openxmlformats.org/drawingml/2006/main" name="Kantoor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658</Words>
  <Application>Microsoft Macintosh PowerPoint</Application>
  <PresentationFormat>Widescreen</PresentationFormat>
  <Paragraphs>305</Paragraphs>
  <Slides>30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30</vt:i4>
      </vt:variant>
    </vt:vector>
  </HeadingPairs>
  <TitlesOfParts>
    <vt:vector size="45" baseType="lpstr">
      <vt:lpstr>Algerian</vt:lpstr>
      <vt:lpstr>Arial</vt:lpstr>
      <vt:lpstr>Calibri</vt:lpstr>
      <vt:lpstr>Century Gothic</vt:lpstr>
      <vt:lpstr>Courier New</vt:lpstr>
      <vt:lpstr>Times New Roman</vt:lpstr>
      <vt:lpstr>Wingdings</vt:lpstr>
      <vt:lpstr>Kantoorthema</vt:lpstr>
      <vt:lpstr>Kantoorthema</vt:lpstr>
      <vt:lpstr>Kantoorthema</vt:lpstr>
      <vt:lpstr>Kantoorthema</vt:lpstr>
      <vt:lpstr>Kantoorthema</vt:lpstr>
      <vt:lpstr>Kantoorthema</vt:lpstr>
      <vt:lpstr>Kantoorthema</vt:lpstr>
      <vt:lpstr>1_Kantoorthema</vt:lpstr>
      <vt:lpstr>Software analyse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Van Eyken Koen</dc:creator>
  <cp:lastModifiedBy>Van Eyken Koen</cp:lastModifiedBy>
  <cp:revision>60</cp:revision>
  <cp:lastPrinted>2016-11-10T12:44:11Z</cp:lastPrinted>
  <dcterms:created xsi:type="dcterms:W3CDTF">2013-03-08T10:37:44Z</dcterms:created>
  <dcterms:modified xsi:type="dcterms:W3CDTF">2021-02-22T13:20:11Z</dcterms:modified>
</cp:coreProperties>
</file>